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7" autoAdjust="0"/>
    <p:restoredTop sz="94660"/>
  </p:normalViewPr>
  <p:slideViewPr>
    <p:cSldViewPr>
      <p:cViewPr varScale="1">
        <p:scale>
          <a:sx n="69" d="100"/>
          <a:sy n="69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D26D3-BC4D-4074-8C9F-73BF2F02A80A}" type="datetimeFigureOut">
              <a:rPr lang="pl-PL" smtClean="0"/>
              <a:pPr/>
              <a:t>2014-12-07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2CDAE-B0FD-4451-87A4-C7994BABA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71600" y="2132856"/>
            <a:ext cx="7772400" cy="3456384"/>
          </a:xfrm>
        </p:spPr>
        <p:txBody>
          <a:bodyPr>
            <a:noAutofit/>
          </a:bodyPr>
          <a:lstStyle/>
          <a:p>
            <a:pPr algn="ctr"/>
            <a:r>
              <a:rPr lang="pl-PL" sz="7200" b="1" dirty="0" smtClean="0">
                <a:solidFill>
                  <a:schemeClr val="bg1"/>
                </a:solidFill>
                <a:latin typeface="Kuba Reczny 2005" pitchFamily="2" charset="0"/>
              </a:rPr>
              <a:t/>
            </a:r>
            <a:br>
              <a:rPr lang="pl-PL" sz="7200" b="1" dirty="0" smtClean="0">
                <a:solidFill>
                  <a:schemeClr val="bg1"/>
                </a:solidFill>
                <a:latin typeface="Kuba Reczny 2005" pitchFamily="2" charset="0"/>
              </a:rPr>
            </a:br>
            <a:r>
              <a:rPr lang="pl-PL" sz="7200" dirty="0" smtClean="0">
                <a:solidFill>
                  <a:schemeClr val="bg1"/>
                </a:solidFill>
                <a:latin typeface="Kuba Reczny 2005" pitchFamily="2" charset="0"/>
              </a:rPr>
              <a:t/>
            </a:r>
            <a:br>
              <a:rPr lang="pl-PL" sz="7200" dirty="0" smtClean="0">
                <a:solidFill>
                  <a:schemeClr val="bg1"/>
                </a:solidFill>
                <a:latin typeface="Kuba Reczny 2005" pitchFamily="2" charset="0"/>
              </a:rPr>
            </a:br>
            <a:r>
              <a:rPr lang="pl-PL" sz="6000" b="1" dirty="0" smtClean="0">
                <a:solidFill>
                  <a:schemeClr val="bg1"/>
                </a:solidFill>
                <a:latin typeface="Kuba Reczny 2005" pitchFamily="2" charset="0"/>
              </a:rPr>
              <a:t>PODRÓŻ </a:t>
            </a:r>
            <a:r>
              <a:rPr lang="pl-PL" sz="6000" b="1" dirty="0" smtClean="0">
                <a:solidFill>
                  <a:schemeClr val="bg1"/>
                </a:solidFill>
                <a:latin typeface="Kuba Reczny 2005" pitchFamily="2" charset="0"/>
              </a:rPr>
              <a:t/>
            </a:r>
            <a:br>
              <a:rPr lang="pl-PL" sz="6000" b="1" dirty="0" smtClean="0">
                <a:solidFill>
                  <a:schemeClr val="bg1"/>
                </a:solidFill>
                <a:latin typeface="Kuba Reczny 2005" pitchFamily="2" charset="0"/>
              </a:rPr>
            </a:br>
            <a:r>
              <a:rPr lang="pl-PL" sz="6000" b="1" dirty="0" smtClean="0">
                <a:solidFill>
                  <a:schemeClr val="bg1"/>
                </a:solidFill>
                <a:latin typeface="Kuba Reczny 2005" pitchFamily="2" charset="0"/>
              </a:rPr>
              <a:t>PANA COGITO</a:t>
            </a:r>
            <a:r>
              <a:rPr lang="pl-PL" sz="7200" b="1" dirty="0" smtClean="0">
                <a:solidFill>
                  <a:schemeClr val="bg1"/>
                </a:solidFill>
                <a:latin typeface="Kuba Reczny 2005" pitchFamily="2" charset="0"/>
              </a:rPr>
              <a:t/>
            </a:r>
            <a:br>
              <a:rPr lang="pl-PL" sz="7200" b="1" dirty="0" smtClean="0">
                <a:solidFill>
                  <a:schemeClr val="bg1"/>
                </a:solidFill>
                <a:latin typeface="Kuba Reczny 2005" pitchFamily="2" charset="0"/>
              </a:rPr>
            </a:br>
            <a:endParaRPr lang="pl-PL" sz="7200" b="1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35088" y="332656"/>
            <a:ext cx="8208912" cy="1340768"/>
          </a:xfrm>
        </p:spPr>
        <p:txBody>
          <a:bodyPr/>
          <a:lstStyle/>
          <a:p>
            <a:r>
              <a:rPr lang="pl-PL" b="1" dirty="0" smtClean="0">
                <a:solidFill>
                  <a:schemeClr val="bg1"/>
                </a:solidFill>
                <a:latin typeface="Kuba Reczny 2005" pitchFamily="2" charset="0"/>
              </a:rPr>
              <a:t>Zbigniew Herbert</a:t>
            </a:r>
          </a:p>
          <a:p>
            <a:r>
              <a:rPr lang="pl-PL" b="1" dirty="0" smtClean="0">
                <a:solidFill>
                  <a:schemeClr val="bg1"/>
                </a:solidFill>
                <a:latin typeface="Kuba Reczny 2005" pitchFamily="2" charset="0"/>
              </a:rPr>
              <a:t>„MODLITWA PANA COGITO – PODRÓŻNIKA”</a:t>
            </a:r>
            <a:endParaRPr lang="pl-PL" b="1" dirty="0">
              <a:solidFill>
                <a:schemeClr val="bg1"/>
              </a:solidFill>
              <a:latin typeface="Kuba Reczny 2005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79712" y="548681"/>
            <a:ext cx="6707088" cy="237626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sz="7700" b="1" dirty="0" smtClean="0">
                <a:solidFill>
                  <a:schemeClr val="bg1"/>
                </a:solidFill>
                <a:latin typeface="Kuba Reczny 2005" pitchFamily="2" charset="0"/>
              </a:rPr>
              <a:t>WŁOCHY</a:t>
            </a:r>
          </a:p>
          <a:p>
            <a:pPr>
              <a:buNone/>
            </a:pPr>
            <a:endParaRPr lang="pl-PL" sz="5100" b="1" dirty="0" smtClean="0">
              <a:solidFill>
                <a:schemeClr val="bg1"/>
              </a:solidFill>
              <a:latin typeface="Kuba Reczny 2005" pitchFamily="2" charset="0"/>
            </a:endParaRPr>
          </a:p>
          <a:p>
            <a:pPr>
              <a:buNone/>
            </a:pPr>
            <a:r>
              <a:rPr lang="pl-PL" dirty="0" err="1" smtClean="0">
                <a:solidFill>
                  <a:schemeClr val="bg1"/>
                </a:solidFill>
                <a:latin typeface="Kuba Reczny 2005" pitchFamily="2" charset="0"/>
              </a:rPr>
              <a:t>Tarquinia</a:t>
            </a:r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 </a:t>
            </a:r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– miejscowość i gmina we</a:t>
            </a:r>
          </a:p>
          <a:p>
            <a:pPr>
              <a:buNone/>
            </a:pPr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Włoszech, w regionie Lacjum, w prowincji</a:t>
            </a:r>
          </a:p>
          <a:p>
            <a:pPr>
              <a:buNone/>
            </a:pPr>
            <a:r>
              <a:rPr lang="pl-PL" dirty="0" smtClean="0">
                <a:solidFill>
                  <a:schemeClr val="bg1"/>
                </a:solidFill>
                <a:latin typeface="Kuba Reczny 2005" pitchFamily="2" charset="0"/>
              </a:rPr>
              <a:t>Viterbo. W starożytności miasto etruskie.</a:t>
            </a:r>
          </a:p>
          <a:p>
            <a:pPr>
              <a:buNone/>
            </a:pPr>
            <a:endParaRPr lang="pl-PL" dirty="0" smtClean="0">
              <a:solidFill>
                <a:schemeClr val="bg1"/>
              </a:solidFill>
              <a:latin typeface="Kuba Reczny 2005" pitchFamily="2" charset="0"/>
            </a:endParaRPr>
          </a:p>
          <a:p>
            <a:pPr>
              <a:buNone/>
            </a:pPr>
            <a:endParaRPr lang="pl-PL" dirty="0" smtClean="0">
              <a:solidFill>
                <a:schemeClr val="bg1"/>
              </a:solidFill>
              <a:latin typeface="Kuba Reczny 2005" pitchFamily="2" charset="0"/>
            </a:endParaRPr>
          </a:p>
          <a:p>
            <a:pPr>
              <a:buNone/>
            </a:pPr>
            <a:endParaRPr lang="pl-PL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pic>
        <p:nvPicPr>
          <p:cNvPr id="6" name="Obraz 5" descr="TARQUIN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61225" y="2924945"/>
            <a:ext cx="5882776" cy="393305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4005064"/>
            <a:ext cx="7524328" cy="2101984"/>
          </a:xfrm>
        </p:spPr>
        <p:txBody>
          <a:bodyPr>
            <a:noAutofit/>
          </a:bodyPr>
          <a:lstStyle/>
          <a:p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/>
            </a:r>
            <a:b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</a:b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/>
            </a:r>
            <a:b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</a:b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/>
            </a:r>
            <a:b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</a:b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/>
            </a:r>
            <a:b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</a:b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/>
            </a:r>
            <a:b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</a:b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Korfu, starożytna </a:t>
            </a:r>
            <a:r>
              <a:rPr lang="pl-PL" sz="2200" dirty="0" err="1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Kerkyra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 górzysta wyspa w Grecji, w północnej części Morza Jońskiego u wybrzeży Albanii, łącznie z kilkoma pobliskimi wysepkami wchodzi w skład prefektury Kerkira w regionie administracyjnym Wyspy Jońskie. Stolicą wyspy i prefektury jest miasto Korfu (zwane też Kerkirą). Najwyższy szczyt na wyspie to </a:t>
            </a:r>
            <a:r>
              <a:rPr lang="pl-PL" sz="2200" dirty="0" err="1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Pantokrator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 (906 m n.p.m.).</a:t>
            </a:r>
            <a:endParaRPr lang="pl-PL" sz="2200" dirty="0">
              <a:solidFill>
                <a:schemeClr val="bg1"/>
              </a:solidFill>
              <a:latin typeface="Kuba Reczny 2005" pitchFamily="2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530352"/>
            <a:ext cx="6995120" cy="36187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54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WYSPA KORKYRA</a:t>
            </a:r>
          </a:p>
        </p:txBody>
      </p:sp>
      <p:pic>
        <p:nvPicPr>
          <p:cNvPr id="4" name="Obraz 3" descr="Korky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772816"/>
            <a:ext cx="3312368" cy="3201956"/>
          </a:xfrm>
          <a:prstGeom prst="rect">
            <a:avLst/>
          </a:prstGeom>
        </p:spPr>
      </p:pic>
      <p:pic>
        <p:nvPicPr>
          <p:cNvPr id="5" name="Obraz 4" descr="korkyr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8505" y="2492896"/>
            <a:ext cx="4455495" cy="237626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MANCHESTER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70080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2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miasto </a:t>
            </a:r>
            <a:r>
              <a:rPr lang="pl-PL" sz="22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w Wielkiej Brytanii, w Anglii, w hrabstwie metropolitalnym</a:t>
            </a:r>
          </a:p>
          <a:p>
            <a:pPr>
              <a:buNone/>
            </a:pPr>
            <a:r>
              <a:rPr lang="pl-PL" sz="2200" b="1" dirty="0" err="1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Greater</a:t>
            </a:r>
            <a:r>
              <a:rPr lang="pl-PL" sz="22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 Manchester. Manchester jest położony u podnóża Gór</a:t>
            </a:r>
          </a:p>
          <a:p>
            <a:pPr>
              <a:buNone/>
            </a:pPr>
            <a:r>
              <a:rPr lang="pl-PL" sz="2200" b="1" dirty="0" err="1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Pennińskich</a:t>
            </a:r>
            <a:r>
              <a:rPr lang="pl-PL" sz="22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, nad rzeką </a:t>
            </a:r>
            <a:r>
              <a:rPr lang="pl-PL" sz="2200" b="1" dirty="0" err="1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Irwell</a:t>
            </a:r>
            <a:r>
              <a:rPr lang="pl-PL" sz="22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. Jest to jeden z najważniejszych ośrodków</a:t>
            </a:r>
          </a:p>
          <a:p>
            <a:pPr>
              <a:buNone/>
            </a:pPr>
            <a:r>
              <a:rPr lang="pl-PL" sz="22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przemysłowych Anglii. Ważne centrum życia kulturalnego i naukowego.</a:t>
            </a:r>
          </a:p>
          <a:p>
            <a:pPr>
              <a:buNone/>
            </a:pPr>
            <a:endParaRPr lang="pl-PL" sz="2200" b="1" dirty="0">
              <a:solidFill>
                <a:schemeClr val="bg1"/>
              </a:solidFill>
              <a:latin typeface="Kuba Reczny 2005" pitchFamily="2" charset="0"/>
              <a:cs typeface="Times New Roman" pitchFamily="18" charset="0"/>
            </a:endParaRPr>
          </a:p>
        </p:txBody>
      </p:sp>
      <p:pic>
        <p:nvPicPr>
          <p:cNvPr id="4" name="Obraz 3" descr="manchester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3356992"/>
            <a:ext cx="5148064" cy="353929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  <a:latin typeface="Kuba Reczny 2005" pitchFamily="2" charset="0"/>
              </a:rPr>
              <a:t>BEAUVAIS</a:t>
            </a:r>
            <a:endParaRPr lang="pl-PL" sz="5400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67744" y="1988840"/>
            <a:ext cx="6419056" cy="41373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</a:rPr>
              <a:t>miejscowość 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</a:rPr>
              <a:t>we Francji</a:t>
            </a:r>
          </a:p>
          <a:p>
            <a:pPr>
              <a:buNone/>
            </a:pPr>
            <a:endParaRPr lang="pl-PL" sz="2200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pic>
        <p:nvPicPr>
          <p:cNvPr id="4" name="Obraz 3" descr="katedra w Beauva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23803" y="2411184"/>
            <a:ext cx="6063303" cy="444681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AKROPOL</a:t>
            </a:r>
            <a:endParaRPr lang="pl-PL" sz="5400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772816"/>
            <a:ext cx="6923112" cy="43533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2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to </a:t>
            </a:r>
            <a:r>
              <a:rPr lang="pl-PL" sz="22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położone w Atenach wapienne wzgórze o</a:t>
            </a:r>
          </a:p>
          <a:p>
            <a:pPr>
              <a:buNone/>
            </a:pPr>
            <a:r>
              <a:rPr lang="pl-PL" sz="22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wysokości względnej 90 m (157 m n.p.m.), na którym już w</a:t>
            </a:r>
          </a:p>
          <a:p>
            <a:pPr>
              <a:buNone/>
            </a:pPr>
            <a:r>
              <a:rPr lang="pl-PL" sz="22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czasach mykeńskich zbudowano cytadelę. W okresie</a:t>
            </a:r>
          </a:p>
          <a:p>
            <a:pPr>
              <a:buNone/>
            </a:pPr>
            <a:r>
              <a:rPr lang="pl-PL" sz="22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późniejszym Akropol stał się miejscem kultu.</a:t>
            </a:r>
          </a:p>
          <a:p>
            <a:pPr>
              <a:buNone/>
            </a:pPr>
            <a:endParaRPr lang="pl-PL" sz="2200" b="1" dirty="0">
              <a:solidFill>
                <a:schemeClr val="bg1"/>
              </a:solidFill>
              <a:latin typeface="Kuba Reczny 2005" pitchFamily="2" charset="0"/>
              <a:cs typeface="Times New Roman" pitchFamily="18" charset="0"/>
            </a:endParaRPr>
          </a:p>
        </p:txBody>
      </p:sp>
      <p:pic>
        <p:nvPicPr>
          <p:cNvPr id="4" name="Obraz 3" descr="akropol.jpeg"/>
          <p:cNvPicPr>
            <a:picLocks noChangeAspect="1"/>
          </p:cNvPicPr>
          <p:nvPr/>
        </p:nvPicPr>
        <p:blipFill>
          <a:blip r:embed="rId2" cstate="print"/>
          <a:srcRect t="29865"/>
          <a:stretch>
            <a:fillRect/>
          </a:stretch>
        </p:blipFill>
        <p:spPr>
          <a:xfrm>
            <a:off x="2239818" y="3645024"/>
            <a:ext cx="6904182" cy="321297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dirty="0" smtClean="0">
                <a:solidFill>
                  <a:schemeClr val="bg1"/>
                </a:solidFill>
                <a:latin typeface="Kuba Reczny 2005" pitchFamily="2" charset="0"/>
              </a:rPr>
              <a:t>ITAKA</a:t>
            </a:r>
            <a:endParaRPr lang="pl-PL" sz="5400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700808"/>
            <a:ext cx="6851104" cy="44253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„wyspa syna </a:t>
            </a:r>
            <a:r>
              <a:rPr lang="pl-PL" sz="2200" dirty="0" err="1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Laertesa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” – wyspa 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Odyseusza</a:t>
            </a:r>
            <a:endParaRPr lang="pl-PL" sz="2200" dirty="0" smtClean="0">
              <a:solidFill>
                <a:schemeClr val="bg1"/>
              </a:solidFill>
              <a:latin typeface="Kuba Reczny 2005" pitchFamily="2" charset="0"/>
              <a:cs typeface="Times New Roman" pitchFamily="18" charset="0"/>
            </a:endParaRPr>
          </a:p>
          <a:p>
            <a:pPr>
              <a:buNone/>
            </a:pP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wyspa 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na Morzu Jońskim, która znajduje</a:t>
            </a:r>
          </a:p>
          <a:p>
            <a:pPr>
              <a:buNone/>
            </a:pP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się na zachód od wybrzeży Peloponezu (Grecja), 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/>
            </a:r>
            <a:b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</a:b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wchodzi w skład 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archipelagu Wysp Jońskich.</a:t>
            </a:r>
            <a:endParaRPr lang="pl-PL" sz="2200" dirty="0">
              <a:solidFill>
                <a:schemeClr val="bg1"/>
              </a:solidFill>
              <a:latin typeface="Kuba Reczny 2005" pitchFamily="2" charset="0"/>
              <a:cs typeface="Times New Roman" pitchFamily="18" charset="0"/>
            </a:endParaRPr>
          </a:p>
        </p:txBody>
      </p:sp>
      <p:pic>
        <p:nvPicPr>
          <p:cNvPr id="4" name="Obraz 3" descr="Ita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3212976"/>
            <a:ext cx="5796136" cy="357116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MULL</a:t>
            </a:r>
            <a:endParaRPr lang="pl-PL" sz="5400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672" y="1844824"/>
            <a:ext cx="7067128" cy="42813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wyspa 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w archipelagu Hebrydów, wchodząca w skład</a:t>
            </a:r>
          </a:p>
          <a:p>
            <a:pPr>
              <a:buNone/>
            </a:pP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Wysp Brytyjskich, oddzielona od Wielkiej Brytanii cieśniną</a:t>
            </a:r>
          </a:p>
          <a:p>
            <a:pPr>
              <a:buNone/>
            </a:pPr>
            <a:r>
              <a:rPr lang="pl-PL" sz="2200" dirty="0" err="1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Sound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 of </a:t>
            </a:r>
            <a:r>
              <a:rPr lang="pl-PL" sz="2200" dirty="0" err="1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Mull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pl-PL" sz="2200" dirty="0">
              <a:solidFill>
                <a:schemeClr val="bg1"/>
              </a:solidFill>
              <a:latin typeface="Kuba Reczny 2005" pitchFamily="2" charset="0"/>
              <a:cs typeface="Times New Roman" pitchFamily="18" charset="0"/>
            </a:endParaRPr>
          </a:p>
        </p:txBody>
      </p:sp>
      <p:pic>
        <p:nvPicPr>
          <p:cNvPr id="4" name="Obraz 3" descr="Mull wyspa na Hebryda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0110" y="2842464"/>
            <a:ext cx="5363890" cy="401553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5400" b="1" dirty="0" smtClean="0">
                <a:solidFill>
                  <a:schemeClr val="bg1"/>
                </a:solidFill>
                <a:latin typeface="Kuba Reczny 2005" pitchFamily="2" charset="0"/>
              </a:rPr>
              <a:t>PAKSOS</a:t>
            </a:r>
            <a:endParaRPr lang="pl-PL" sz="5400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3688" y="1772816"/>
            <a:ext cx="6923112" cy="43533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</a:rPr>
              <a:t>wyspa 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</a:rPr>
              <a:t>na Morzu Jońskim u zachodnich</a:t>
            </a:r>
          </a:p>
          <a:p>
            <a:pPr>
              <a:buNone/>
            </a:pP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</a:rPr>
              <a:t>wybrzeży Grecji. Wchodzi w skład archipelagu</a:t>
            </a:r>
          </a:p>
          <a:p>
            <a:pPr>
              <a:buNone/>
            </a:pP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</a:rPr>
              <a:t>Wysp Jońskich</a:t>
            </a:r>
          </a:p>
          <a:p>
            <a:pPr>
              <a:buNone/>
            </a:pPr>
            <a:endParaRPr lang="pl-PL" sz="2200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pic>
        <p:nvPicPr>
          <p:cNvPr id="4" name="Obraz 3" descr="Pax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2546902"/>
            <a:ext cx="5748131" cy="431109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rm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  <a:latin typeface="Kuba Reczny 2005" pitchFamily="2" charset="0"/>
              </a:rPr>
              <a:t>WIELKI KANION KOLORADO </a:t>
            </a:r>
            <a:endParaRPr lang="pl-PL" sz="5400" dirty="0">
              <a:solidFill>
                <a:schemeClr val="bg1"/>
              </a:solidFill>
              <a:latin typeface="Kuba Reczny 2005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844824"/>
            <a:ext cx="6851104" cy="42813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</a:rPr>
              <a:t>przełom rzeki </a:t>
            </a: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</a:rPr>
              <a:t>Kolorado w stanie Arizona w USA przez</a:t>
            </a:r>
          </a:p>
          <a:p>
            <a:pPr>
              <a:buNone/>
            </a:pPr>
            <a:r>
              <a:rPr lang="pl-PL" sz="2200" dirty="0" smtClean="0">
                <a:solidFill>
                  <a:schemeClr val="bg1"/>
                </a:solidFill>
                <a:latin typeface="Kuba Reczny 2005" pitchFamily="2" charset="0"/>
              </a:rPr>
              <a:t>Płaskowyż Kolorado. </a:t>
            </a:r>
          </a:p>
          <a:p>
            <a:pPr>
              <a:buNone/>
            </a:pPr>
            <a:endParaRPr lang="pl-PL" sz="2200" dirty="0" smtClean="0">
              <a:solidFill>
                <a:schemeClr val="bg1"/>
              </a:solidFill>
              <a:latin typeface="Kuba Reczny 2005" pitchFamily="2" charset="0"/>
            </a:endParaRPr>
          </a:p>
        </p:txBody>
      </p:sp>
      <p:pic>
        <p:nvPicPr>
          <p:cNvPr id="4" name="Obraz 3" descr="kan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1894" y="2708920"/>
            <a:ext cx="5532106" cy="414908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jakBlog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BjakBlog</Template>
  <TotalTime>99</TotalTime>
  <Words>192</Words>
  <Application>Microsoft Office PowerPoint</Application>
  <PresentationFormat>Pokaz na ekranie (4:3)</PresentationFormat>
  <Paragraphs>38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BjakBlog</vt:lpstr>
      <vt:lpstr>  PODRÓŻ  PANA COGITO </vt:lpstr>
      <vt:lpstr>Slajd 2</vt:lpstr>
      <vt:lpstr>     Korfu, starożytna Kerkyra górzysta wyspa w Grecji, w północnej części Morza Jońskiego u wybrzeży Albanii, łącznie z kilkoma pobliskimi wysepkami wchodzi w skład prefektury Kerkira w regionie administracyjnym Wyspy Jońskie. Stolicą wyspy i prefektury jest miasto Korfu (zwane też Kerkirą). Najwyższy szczyt na wyspie to Pantokrator (906 m n.p.m.).</vt:lpstr>
      <vt:lpstr>MANCHESTER</vt:lpstr>
      <vt:lpstr>BEAUVAIS</vt:lpstr>
      <vt:lpstr>AKROPOL</vt:lpstr>
      <vt:lpstr>ITAKA</vt:lpstr>
      <vt:lpstr>MULL</vt:lpstr>
      <vt:lpstr>PAKSOS</vt:lpstr>
      <vt:lpstr>WIELKI KANION KOLORADO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PODRÓŻ  PANA COGITO </dc:title>
  <dc:creator>K</dc:creator>
  <cp:lastModifiedBy>oem</cp:lastModifiedBy>
  <cp:revision>19</cp:revision>
  <dcterms:created xsi:type="dcterms:W3CDTF">2014-04-02T15:35:18Z</dcterms:created>
  <dcterms:modified xsi:type="dcterms:W3CDTF">2014-12-07T18:47:38Z</dcterms:modified>
</cp:coreProperties>
</file>