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E741A-88E1-4355-805A-729EBF82EB84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5607F-B8CC-42F8-982B-36DBC9DCA95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B8B2C-C2A2-4055-8BF6-DBDCB5EFAEF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1DAC7-FD77-4DAE-AACA-246EEB5FEBC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Muzyka\Enya\The%20best%20of%20Enya\11%20Watermark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43608" y="3212976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pl-PL" sz="8000" dirty="0" smtClean="0"/>
              <a:t>ZŁOTE MYŚLI </a:t>
            </a:r>
            <a:endParaRPr lang="pl-PL" sz="8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99592" y="476672"/>
            <a:ext cx="7854696" cy="623442"/>
          </a:xfrm>
        </p:spPr>
        <p:txBody>
          <a:bodyPr/>
          <a:lstStyle/>
          <a:p>
            <a:pPr algn="ctr"/>
            <a:r>
              <a:rPr lang="pl-PL" b="1" dirty="0" smtClean="0"/>
              <a:t>E.E. SCHMITT „OSKAR I PANI RÓŻA”</a:t>
            </a:r>
            <a:endParaRPr lang="pl-PL" b="1" dirty="0"/>
          </a:p>
        </p:txBody>
      </p:sp>
      <p:pic>
        <p:nvPicPr>
          <p:cNvPr id="5" name="11 Watermar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83357"/>
            <a:ext cx="6923112" cy="4525963"/>
          </a:xfrm>
        </p:spPr>
        <p:txBody>
          <a:bodyPr>
            <a:normAutofit/>
          </a:bodyPr>
          <a:lstStyle/>
          <a:p>
            <a:r>
              <a:rPr lang="pl-PL" sz="4000" dirty="0" smtClean="0"/>
              <a:t>„[…] oni chcieliby widzieć ten szpital innym, niż naprawdę jest. Jakby człowiek przychodził do szpitala tylko po to, żeby wyzdrowieć. A przecież przychodzi się tutaj także po to, żeby umrzeć.”</a:t>
            </a:r>
            <a:endParaRPr lang="pl-PL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2348880"/>
            <a:ext cx="6779096" cy="3777283"/>
          </a:xfrm>
        </p:spPr>
        <p:txBody>
          <a:bodyPr>
            <a:noAutofit/>
          </a:bodyPr>
          <a:lstStyle/>
          <a:p>
            <a:r>
              <a:rPr lang="pl-PL" sz="4000" dirty="0" smtClean="0"/>
              <a:t>„Codziennie patrz na świat, jakbyś oglądał go po raz pierwszy.” </a:t>
            </a:r>
            <a:endParaRPr lang="pl-PL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11349"/>
            <a:ext cx="6851104" cy="4525963"/>
          </a:xfrm>
        </p:spPr>
        <p:txBody>
          <a:bodyPr>
            <a:noAutofit/>
          </a:bodyPr>
          <a:lstStyle/>
          <a:p>
            <a:r>
              <a:rPr lang="pl-PL" sz="3600" dirty="0" smtClean="0"/>
              <a:t>„Życie to taki dziwny prezent. Na początku się je przecenia: sądzi się, że dostało się życie wieczne. Potem się go nie docenia, uważa się, że jest do chrzanu, za krótkie, chciałoby się niemal je odrzucić. W końcu kojarzy się, że to nie był prezent, ale jedynie pożyczka.”</a:t>
            </a:r>
            <a:endParaRPr lang="pl-PL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711349"/>
            <a:ext cx="6707088" cy="4525963"/>
          </a:xfrm>
        </p:spPr>
        <p:txBody>
          <a:bodyPr>
            <a:normAutofit/>
          </a:bodyPr>
          <a:lstStyle/>
          <a:p>
            <a:r>
              <a:rPr lang="pl-PL" sz="4000" dirty="0" smtClean="0"/>
              <a:t>„Najciekawsze pytania wciąż pozostają pytaniami. Kryją w sobie tajemnicę. Do każdej odpowiedzi trzeba dodać „być może”. Tylko na nieciekawe pytania można udzielić ostatecznych odpowiedzi.”</a:t>
            </a:r>
            <a:endParaRPr lang="pl-PL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1783357"/>
            <a:ext cx="6707088" cy="4525963"/>
          </a:xfrm>
        </p:spPr>
        <p:txBody>
          <a:bodyPr>
            <a:normAutofit/>
          </a:bodyPr>
          <a:lstStyle/>
          <a:p>
            <a:r>
              <a:rPr lang="pl-PL" sz="4000" dirty="0" smtClean="0"/>
              <a:t>„Zapominamy, ze życie jest kruche, delikatne, że nie trwa wiecznie. Zachowujemy się wszyscy, jak byśmy byli nieśmiertelni.”</a:t>
            </a:r>
            <a:endParaRPr lang="pl-PL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11349"/>
            <a:ext cx="6995120" cy="4525963"/>
          </a:xfrm>
        </p:spPr>
        <p:txBody>
          <a:bodyPr>
            <a:normAutofit/>
          </a:bodyPr>
          <a:lstStyle/>
          <a:p>
            <a:r>
              <a:rPr lang="pl-PL" sz="4400" dirty="0" smtClean="0"/>
              <a:t>„Za każdym razem, kiedy uwierzysz w Boga, będzie trochę bardziej istniał”</a:t>
            </a:r>
            <a:endParaRPr lang="pl-PL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11349"/>
            <a:ext cx="6933456" cy="4525963"/>
          </a:xfrm>
        </p:spPr>
        <p:txBody>
          <a:bodyPr>
            <a:normAutofit/>
          </a:bodyPr>
          <a:lstStyle/>
          <a:p>
            <a:r>
              <a:rPr lang="pl-PL" sz="4800" dirty="0" smtClean="0"/>
              <a:t>„Zawsze jest jakieś rozwiązanie, Oskarze, zawsze jest gdzieś jakiś worek mąki.”</a:t>
            </a:r>
            <a:endParaRPr lang="pl-PL" sz="4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83357"/>
            <a:ext cx="6851104" cy="4525963"/>
          </a:xfrm>
        </p:spPr>
        <p:txBody>
          <a:bodyPr>
            <a:normAutofit/>
          </a:bodyPr>
          <a:lstStyle/>
          <a:p>
            <a:r>
              <a:rPr lang="pl-PL" sz="4400" dirty="0" smtClean="0"/>
              <a:t>„Dojrzewanie to jest naprawdę syf! Dobrze, że przechodzisz przez to tylko raz!”</a:t>
            </a:r>
          </a:p>
          <a:p>
            <a:r>
              <a:rPr lang="pl-PL" sz="4400" dirty="0" smtClean="0"/>
              <a:t>„[…] </a:t>
            </a:r>
            <a:r>
              <a:rPr lang="pl-PL" sz="4400" smtClean="0"/>
              <a:t>do`rastanie</a:t>
            </a:r>
            <a:r>
              <a:rPr lang="pl-PL" sz="4400" dirty="0" smtClean="0"/>
              <a:t> </a:t>
            </a:r>
            <a:r>
              <a:rPr lang="pl-PL" sz="4400" dirty="0" smtClean="0"/>
              <a:t>to tak zwany niewdzięczny wiek. Bo naprawdę jest ciężko.”</a:t>
            </a:r>
            <a:endParaRPr lang="pl-PL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11349"/>
            <a:ext cx="6851104" cy="4525963"/>
          </a:xfrm>
        </p:spPr>
        <p:txBody>
          <a:bodyPr>
            <a:normAutofit/>
          </a:bodyPr>
          <a:lstStyle/>
          <a:p>
            <a:r>
              <a:rPr lang="pl-PL" sz="4000" dirty="0" smtClean="0"/>
              <a:t>„Nikt nie może uniknąć cierpienia.”</a:t>
            </a:r>
          </a:p>
          <a:p>
            <a:r>
              <a:rPr lang="pl-PL" sz="4000" dirty="0" smtClean="0"/>
              <a:t>„Są dwa rodzaje bólu […]. Cierpienie fizyczne i cierpienie duchowe. Cierpienie fizyczne się znosi. Cierpienie duchowe się wybiera.” </a:t>
            </a:r>
            <a:endParaRPr lang="pl-PL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525963"/>
          </a:xfrm>
        </p:spPr>
        <p:txBody>
          <a:bodyPr>
            <a:normAutofit/>
          </a:bodyPr>
          <a:lstStyle/>
          <a:p>
            <a:r>
              <a:rPr lang="pl-PL" sz="4400" dirty="0" smtClean="0"/>
              <a:t>„Myśl o śmierci nie musi powodować bólu. Nie wiesz, czym jest. Wszystko zależy od ciebie.” </a:t>
            </a:r>
            <a:endParaRPr lang="pl-PL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95736" y="1783357"/>
            <a:ext cx="6491064" cy="4525963"/>
          </a:xfrm>
        </p:spPr>
        <p:txBody>
          <a:bodyPr>
            <a:normAutofit/>
          </a:bodyPr>
          <a:lstStyle/>
          <a:p>
            <a:r>
              <a:rPr lang="pl-PL" sz="4800" dirty="0" smtClean="0"/>
              <a:t>„Ludzie boją się umierać, bo odczuwają lęk przed nieznanym.”</a:t>
            </a:r>
            <a:endParaRPr lang="pl-PL" sz="4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dirty="0" smtClean="0"/>
              <a:t>ZŁOTE MYŚLI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1783357"/>
            <a:ext cx="6635080" cy="4525963"/>
          </a:xfrm>
        </p:spPr>
        <p:txBody>
          <a:bodyPr>
            <a:normAutofit/>
          </a:bodyPr>
          <a:lstStyle/>
          <a:p>
            <a:r>
              <a:rPr lang="pl-PL" sz="4800" dirty="0" smtClean="0"/>
              <a:t>[…] z chorobą jest jak ze śmiercią. Jest faktem. Nie jest żadną karą”</a:t>
            </a:r>
            <a:endParaRPr lang="pl-PL" sz="4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dirty="0" smtClean="0">
                <a:cs typeface="Aharoni" pitchFamily="2" charset="-79"/>
              </a:rPr>
              <a:t>ZŁOTE MYŚLI </a:t>
            </a:r>
            <a:endParaRPr lang="pl-PL" dirty="0">
              <a:cs typeface="Aharoni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3728" y="2071389"/>
            <a:ext cx="656307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5400" b="1" dirty="0" smtClean="0">
                <a:solidFill>
                  <a:srgbClr val="FF0000"/>
                </a:solidFill>
              </a:rPr>
              <a:t>„Dla życia nie ma innego rozwiązania niż żyć”</a:t>
            </a:r>
            <a:endParaRPr lang="pl-PL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PRZESŁANIE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3728" y="2503437"/>
            <a:ext cx="6563072" cy="4525963"/>
          </a:xfrm>
        </p:spPr>
        <p:txBody>
          <a:bodyPr>
            <a:normAutofit/>
          </a:bodyPr>
          <a:lstStyle/>
          <a:p>
            <a:r>
              <a:rPr lang="pl-PL" sz="4000" b="1" dirty="0" smtClean="0"/>
              <a:t>Jakie jest przesłanie opowiadanie Erica-Emmanuela Schmitta „Oskar i Pani Róża”?</a:t>
            </a:r>
            <a:endParaRPr lang="pl-PL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PRZESŁANIE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11349"/>
            <a:ext cx="6851104" cy="4958011"/>
          </a:xfrm>
        </p:spPr>
        <p:txBody>
          <a:bodyPr>
            <a:normAutofit/>
          </a:bodyPr>
          <a:lstStyle/>
          <a:p>
            <a:r>
              <a:rPr lang="pl-PL" sz="3000" dirty="0" smtClean="0"/>
              <a:t>Ludzie zapominają, że życie jest kruche, delikatne, że nie trwa wiecznie, zachowują się jakby byli nieśmiertelni, boją się śmierci. Mówienie o umieraniu to temat tabu.</a:t>
            </a:r>
          </a:p>
          <a:p>
            <a:r>
              <a:rPr lang="pl-PL" sz="3000" b="1" dirty="0" smtClean="0"/>
              <a:t>Trzeba być ufnym, wierzyć w Boga i w Jego działania. Ważne, żeby umieć dobrze przeżyć śmierć. Chodzi o to, aby dominowały dobre emocje i optymizm.</a:t>
            </a:r>
          </a:p>
          <a:p>
            <a:r>
              <a:rPr lang="pl-PL" sz="3000" b="1" dirty="0" smtClean="0"/>
              <a:t>Trzeba się pogodzić ze śmiercią, bo każdy kiedyś umrze.  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PRZESŁANIE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11349"/>
            <a:ext cx="6995120" cy="4958011"/>
          </a:xfrm>
        </p:spPr>
        <p:txBody>
          <a:bodyPr>
            <a:normAutofit fontScale="92500"/>
          </a:bodyPr>
          <a:lstStyle/>
          <a:p>
            <a:r>
              <a:rPr lang="pl-PL" b="1" dirty="0" smtClean="0"/>
              <a:t>Nigdy, nawet w obliczu nieuleczalnej choroby, na życie nie jest za późno.</a:t>
            </a:r>
          </a:p>
          <a:p>
            <a:r>
              <a:rPr lang="pl-PL" b="1" dirty="0" smtClean="0"/>
              <a:t>Musimy kochać życie i korzystać ze wszystkich jego uroków.</a:t>
            </a:r>
          </a:p>
          <a:p>
            <a:r>
              <a:rPr lang="pl-PL" b="1" dirty="0" smtClean="0"/>
              <a:t>Trzeba umieć pięknie żyć i pięknie odchodzić, kiedy nas czas na Ziemi się skończy.</a:t>
            </a:r>
          </a:p>
          <a:p>
            <a:r>
              <a:rPr lang="pl-PL" b="1" dirty="0" smtClean="0"/>
              <a:t>Życie to tylko forma „pożyczki”, a nie prezent. To od nas zależy, jak je wykorzystamy. To coś, czego nie można zmarnować. Każdy dzień powinien być przez nas wykorzystany. </a:t>
            </a:r>
            <a:endParaRPr lang="pl-PL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ctr"/>
            <a:r>
              <a:rPr lang="pl-PL" b="1" dirty="0" smtClean="0"/>
              <a:t>PRZESŁANIE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2752328"/>
            <a:ext cx="6851104" cy="29809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4400" b="1" dirty="0" smtClean="0">
                <a:solidFill>
                  <a:srgbClr val="FF0000"/>
                </a:solidFill>
              </a:rPr>
              <a:t>„Dla życia </a:t>
            </a:r>
          </a:p>
          <a:p>
            <a:pPr algn="ctr">
              <a:buNone/>
            </a:pPr>
            <a:r>
              <a:rPr lang="pl-PL" sz="4400" b="1" dirty="0" smtClean="0">
                <a:solidFill>
                  <a:srgbClr val="FF0000"/>
                </a:solidFill>
              </a:rPr>
              <a:t>nie ma innego rozwiązania </a:t>
            </a:r>
          </a:p>
          <a:p>
            <a:pPr algn="ctr">
              <a:buNone/>
            </a:pPr>
            <a:r>
              <a:rPr lang="pl-PL" sz="4400" b="1" dirty="0" smtClean="0">
                <a:solidFill>
                  <a:srgbClr val="FF0000"/>
                </a:solidFill>
              </a:rPr>
              <a:t>niż żyć”</a:t>
            </a:r>
          </a:p>
          <a:p>
            <a:pPr>
              <a:buNone/>
            </a:pPr>
            <a:endParaRPr lang="pl-PL" sz="1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196</TotalTime>
  <Words>523</Words>
  <Application>Microsoft Office PowerPoint</Application>
  <PresentationFormat>Pokaz na ekranie (4:3)</PresentationFormat>
  <Paragraphs>45</Paragraphs>
  <Slides>18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BjakBlog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ZŁOTE MYŚLI </vt:lpstr>
      <vt:lpstr>PRZESŁANIE</vt:lpstr>
      <vt:lpstr>PRZESŁANIE</vt:lpstr>
      <vt:lpstr>PRZESŁANIE</vt:lpstr>
      <vt:lpstr>PRZESŁANIE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ZŁOTE MYŚLI </dc:title>
  <dc:creator>Kamila</dc:creator>
  <cp:lastModifiedBy>oem</cp:lastModifiedBy>
  <cp:revision>16</cp:revision>
  <dcterms:created xsi:type="dcterms:W3CDTF">2012-01-16T16:06:38Z</dcterms:created>
  <dcterms:modified xsi:type="dcterms:W3CDTF">2014-12-07T20:58:48Z</dcterms:modified>
</cp:coreProperties>
</file>