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60"/>
  </p:normalViewPr>
  <p:slideViewPr>
    <p:cSldViewPr>
      <p:cViewPr varScale="1">
        <p:scale>
          <a:sx n="69" d="100"/>
          <a:sy n="69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6B0D4-2D01-4BE8-A687-42E4B75FB2F1}" type="datetimeFigureOut">
              <a:rPr lang="pl-PL" smtClean="0"/>
              <a:pPr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8E94-D92D-4EF3-A10F-3E9752A04E0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419872" y="1700808"/>
            <a:ext cx="5105400" cy="2868168"/>
          </a:xfrm>
        </p:spPr>
        <p:txBody>
          <a:bodyPr/>
          <a:lstStyle/>
          <a:p>
            <a:r>
              <a:rPr lang="pl-PL" sz="6000" dirty="0" smtClean="0"/>
              <a:t>Zapraszam, ogłaszam, dedykuję…</a:t>
            </a:r>
            <a:endParaRPr lang="pl-PL" sz="6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smtClean="0"/>
              <a:t>CELE LEKCJI:</a:t>
            </a:r>
            <a:br>
              <a:rPr lang="pl-PL" sz="4000" dirty="0" smtClean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81472" y="1628800"/>
            <a:ext cx="7239000" cy="547500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l-PL" dirty="0" smtClean="0"/>
              <a:t> </a:t>
            </a:r>
          </a:p>
          <a:p>
            <a:pPr>
              <a:buNone/>
            </a:pPr>
            <a:r>
              <a:rPr lang="pl-PL" sz="6200" dirty="0" smtClean="0"/>
              <a:t>Po zakończeniu lekcji uczeń powinien:</a:t>
            </a:r>
          </a:p>
          <a:p>
            <a:pPr>
              <a:buNone/>
            </a:pPr>
            <a:endParaRPr lang="pl-PL" sz="6200" dirty="0" smtClean="0"/>
          </a:p>
          <a:p>
            <a:r>
              <a:rPr lang="pl-PL" sz="6200" dirty="0" smtClean="0"/>
              <a:t>wymienić charakterystyczne cechy ogłoszenia, zaproszenia i dedykacji;</a:t>
            </a:r>
          </a:p>
          <a:p>
            <a:r>
              <a:rPr lang="pl-PL" sz="6200" dirty="0" smtClean="0"/>
              <a:t>rozumieć kryteria przyznawania punktów;</a:t>
            </a:r>
          </a:p>
          <a:p>
            <a:r>
              <a:rPr lang="pl-PL" sz="6200" dirty="0" smtClean="0"/>
              <a:t>redagować ogłoszenie, zaproszenie i dedykację, z uwzględnieniem kryteriów przyznawania punktów;</a:t>
            </a:r>
          </a:p>
          <a:p>
            <a:r>
              <a:rPr lang="pl-PL" sz="6200" dirty="0" smtClean="0"/>
              <a:t>dostosować styl tekstu do sytuacji i adresata;</a:t>
            </a:r>
          </a:p>
          <a:p>
            <a:r>
              <a:rPr lang="pl-PL" sz="6200" dirty="0" smtClean="0"/>
              <a:t>analizować teksty krótkich form wypowiedzi i ocenić ich poprawność;</a:t>
            </a:r>
          </a:p>
          <a:p>
            <a:r>
              <a:rPr lang="pl-PL" sz="6200" dirty="0" smtClean="0"/>
              <a:t>dostrzec błędy (w realizacji tematu, stylu, językowe, ortograficzne i interpunkcyjne i zaproponować ich korektę).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OGŁOSZENIE / </a:t>
            </a:r>
            <a:r>
              <a:rPr lang="pl-PL" i="1" dirty="0" smtClean="0"/>
              <a:t>ZAWIADOMIENIE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/>
          <a:lstStyle/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b="1" i="1" dirty="0" smtClean="0"/>
              <a:t/>
            </a:r>
            <a:br>
              <a:rPr lang="pl-PL" b="1" i="1" dirty="0" smtClean="0"/>
            </a:br>
            <a:r>
              <a:rPr lang="pl-PL" b="1" i="1" dirty="0" smtClean="0"/>
              <a:t>Informacja o czymś ( np. sprzedaży czegoś, wolnej posadzie) lub reklama czegoś.</a:t>
            </a:r>
            <a:br>
              <a:rPr lang="pl-PL" b="1" i="1" dirty="0" smtClean="0"/>
            </a:br>
            <a:r>
              <a:rPr lang="pl-PL" b="1" i="1" dirty="0" smtClean="0"/>
              <a:t>Powinno zawierać wszystkie ważne z punktu widzenia odbiorcy informacje.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i="1" dirty="0" smtClean="0"/>
              <a:t>OGŁOSZENIE –</a:t>
            </a:r>
            <a:br>
              <a:rPr lang="pl-PL" i="1" dirty="0" smtClean="0"/>
            </a:br>
            <a:r>
              <a:rPr lang="pl-PL" i="1" dirty="0" smtClean="0"/>
              <a:t>elementy składowe: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39341"/>
            <a:ext cx="7452320" cy="495801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1. Odpowiedni nagłówek: Ogłoszenie, Sprzedam, Kupię, Uwaga!</a:t>
            </a:r>
            <a:br>
              <a:rPr lang="pl-PL" i="1" dirty="0" smtClean="0"/>
            </a:br>
            <a:r>
              <a:rPr lang="pl-PL" i="1" dirty="0" smtClean="0"/>
              <a:t>2. Podanie informacji – celu ogłoszenia (np. w przypadku otwarcia wystawy: dzień, miejsce, uroczystość, koszty).</a:t>
            </a:r>
            <a:br>
              <a:rPr lang="pl-PL" i="1" dirty="0" smtClean="0"/>
            </a:br>
            <a:r>
              <a:rPr lang="pl-PL" i="1" dirty="0" smtClean="0"/>
              <a:t>3.Podpis lub określenie sposobu skontaktowania się z nadawcą (telefon lub adres).</a:t>
            </a:r>
            <a:br>
              <a:rPr lang="pl-PL" i="1" dirty="0" smtClean="0"/>
            </a:br>
            <a:r>
              <a:rPr lang="pl-PL" i="1" dirty="0" smtClean="0"/>
              <a:t>4. Ewentualnie data lub informacja, do kiedy ogłoszenie jest ważne.</a:t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O CZYM NALEŻY PAMIĘTAĆ</a:t>
            </a:r>
            <a:r>
              <a:rPr lang="pl-PL" i="1" dirty="0" smtClean="0"/>
              <a:t>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pl-PL" dirty="0" smtClean="0"/>
          </a:p>
          <a:p>
            <a:r>
              <a:rPr lang="pl-PL" i="1" dirty="0" smtClean="0"/>
              <a:t>o estetyce i czytelności.</a:t>
            </a:r>
          </a:p>
          <a:p>
            <a:r>
              <a:rPr lang="pl-PL" i="1" dirty="0" smtClean="0"/>
              <a:t>o odpowiednim układzie graficznym (nagłówek, wyeksponowanie podkreśleniami, wytłuszczeniami ważniejszych informacji).</a:t>
            </a:r>
          </a:p>
          <a:p>
            <a:r>
              <a:rPr lang="pl-PL" i="1" dirty="0" smtClean="0"/>
              <a:t>o stosowaniu odpowiedniej składni: zdania krótkie, jasne, precyzyjne; równoważniki zdań.</a:t>
            </a:r>
            <a:endParaRPr lang="pl-PL" dirty="0" smtClean="0"/>
          </a:p>
          <a:p>
            <a:r>
              <a:rPr lang="pl-PL" i="1" dirty="0" smtClean="0"/>
              <a:t>o spójności i uporządkowaniu tekstu.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84176" y="27384"/>
            <a:ext cx="752432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548680"/>
            <a:ext cx="7524327" cy="573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Przykładowe ogłoszenie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83357"/>
            <a:ext cx="6851104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i="1" dirty="0" smtClean="0"/>
              <a:t>Uwaga!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>Poszukuję dorywczego zajęcia w czasie wakacji.</a:t>
            </a:r>
          </a:p>
          <a:p>
            <a:pPr>
              <a:buNone/>
            </a:pPr>
            <a:r>
              <a:rPr lang="pl-PL" i="1" dirty="0" smtClean="0"/>
              <a:t>Jestem dobrze zbudowanym czternastolatkiem.</a:t>
            </a:r>
          </a:p>
          <a:p>
            <a:pPr>
              <a:buNone/>
            </a:pPr>
            <a:r>
              <a:rPr lang="pl-PL" i="1" dirty="0" smtClean="0"/>
              <a:t>Mogę wykonywać lżejsze prace porządkowe, być</a:t>
            </a:r>
          </a:p>
          <a:p>
            <a:pPr>
              <a:buNone/>
            </a:pPr>
            <a:r>
              <a:rPr lang="pl-PL" i="1" dirty="0" smtClean="0"/>
              <a:t>posłańcem, opiekować się młodszymi dziećmi,</a:t>
            </a:r>
          </a:p>
          <a:p>
            <a:pPr>
              <a:buNone/>
            </a:pPr>
            <a:r>
              <a:rPr lang="pl-PL" i="1" dirty="0" smtClean="0"/>
              <a:t>przepisywać teksty na komputerze. Wszystkie</a:t>
            </a:r>
          </a:p>
          <a:p>
            <a:pPr>
              <a:buNone/>
            </a:pPr>
            <a:r>
              <a:rPr lang="pl-PL" i="1" dirty="0" smtClean="0"/>
              <a:t>prace wykonuję solidnie i dokładnie. Spodziewam</a:t>
            </a:r>
          </a:p>
          <a:p>
            <a:pPr>
              <a:buNone/>
            </a:pPr>
            <a:r>
              <a:rPr lang="pl-PL" i="1" dirty="0" smtClean="0"/>
              <a:t>się niewygórowanego wynagrodzenia. Kontakt pod </a:t>
            </a:r>
          </a:p>
          <a:p>
            <a:pPr>
              <a:buNone/>
            </a:pPr>
            <a:r>
              <a:rPr lang="pl-PL" i="1" dirty="0" smtClean="0"/>
              <a:t>numerem telefonu 0-61 8653255.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i="1" dirty="0" smtClean="0"/>
              <a:t>ZAPROSZENIE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b="1" i="1" dirty="0" smtClean="0"/>
              <a:t>· Prośba o przyjście w odwiedziny, o przybycie na coś.</a:t>
            </a:r>
            <a:br>
              <a:rPr lang="pl-PL" b="1" i="1" dirty="0" smtClean="0"/>
            </a:br>
            <a:r>
              <a:rPr lang="pl-PL" b="1" i="1" dirty="0" smtClean="0"/>
              <a:t>· Karta z wydrukowanym tekstem zawierająca prośbę o przybycie na jakąś uroczystość lub upoważniająca do wzięcia udziału w jakiejś imprezie.</a:t>
            </a:r>
            <a:br>
              <a:rPr lang="pl-PL" b="1" i="1" dirty="0" smtClean="0"/>
            </a:br>
            <a:r>
              <a:rPr lang="pl-PL" b="1" i="1" dirty="0" smtClean="0"/>
              <a:t/>
            </a:r>
            <a:br>
              <a:rPr lang="pl-PL" b="1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i="1" dirty="0" smtClean="0"/>
              <a:t>ZAPROSZENIE- </a:t>
            </a:r>
            <a:br>
              <a:rPr lang="pl-PL" i="1" dirty="0" smtClean="0"/>
            </a:br>
            <a:r>
              <a:rPr lang="pl-PL" i="1" dirty="0" smtClean="0"/>
              <a:t>elementy składowe: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506916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1. Formułka wstępna, np. Miło mi / nam zaprosić... Mam zaszczyt zaprosić...</a:t>
            </a:r>
            <a:br>
              <a:rPr lang="pl-PL" i="1" dirty="0" smtClean="0"/>
            </a:br>
            <a:r>
              <a:rPr lang="pl-PL" i="1" dirty="0" smtClean="0"/>
              <a:t>2. Treść zaproszenia - zawarcie informacji dotyczących: </a:t>
            </a:r>
            <a:br>
              <a:rPr lang="pl-PL" i="1" dirty="0" smtClean="0"/>
            </a:br>
            <a:r>
              <a:rPr lang="pl-PL" i="1" dirty="0" smtClean="0"/>
              <a:t>- Odbiorcy (</a:t>
            </a:r>
            <a:r>
              <a:rPr lang="pl-PL" b="1" i="1" dirty="0" smtClean="0"/>
              <a:t>kogo</a:t>
            </a:r>
            <a:r>
              <a:rPr lang="pl-PL" i="1" dirty="0" smtClean="0"/>
              <a:t> zapraszamy?)</a:t>
            </a:r>
            <a:br>
              <a:rPr lang="pl-PL" i="1" dirty="0" smtClean="0"/>
            </a:br>
            <a:r>
              <a:rPr lang="pl-PL" i="1" dirty="0" smtClean="0"/>
              <a:t>- Terminu – dzień, miesiąc, godz. (</a:t>
            </a:r>
            <a:r>
              <a:rPr lang="pl-PL" b="1" i="1" dirty="0" smtClean="0"/>
              <a:t>kiedy</a:t>
            </a:r>
            <a:r>
              <a:rPr lang="pl-PL" i="1" dirty="0" smtClean="0"/>
              <a:t> odbędzie się uroczystość?)</a:t>
            </a:r>
            <a:br>
              <a:rPr lang="pl-PL" i="1" dirty="0" smtClean="0"/>
            </a:br>
            <a:r>
              <a:rPr lang="pl-PL" i="1" dirty="0" smtClean="0"/>
              <a:t>- Miejsca (</a:t>
            </a:r>
            <a:r>
              <a:rPr lang="pl-PL" b="1" i="1" dirty="0" smtClean="0"/>
              <a:t>gdzie</a:t>
            </a:r>
            <a:r>
              <a:rPr lang="pl-PL" i="1" dirty="0" smtClean="0"/>
              <a:t> zapraszamy?)</a:t>
            </a:r>
            <a:br>
              <a:rPr lang="pl-PL" i="1" dirty="0" smtClean="0"/>
            </a:br>
            <a:r>
              <a:rPr lang="pl-PL" i="1" dirty="0" smtClean="0"/>
              <a:t>- Rodzaju uroczystości (</a:t>
            </a:r>
            <a:r>
              <a:rPr lang="pl-PL" b="1" i="1" dirty="0" smtClean="0"/>
              <a:t>na co</a:t>
            </a:r>
            <a:r>
              <a:rPr lang="pl-PL" i="1" dirty="0" smtClean="0"/>
              <a:t> zapraszamy?)</a:t>
            </a:r>
            <a:br>
              <a:rPr lang="pl-PL" i="1" dirty="0" smtClean="0"/>
            </a:br>
            <a:r>
              <a:rPr lang="pl-PL" i="1" dirty="0" smtClean="0"/>
              <a:t>- Nadawcy (</a:t>
            </a:r>
            <a:r>
              <a:rPr lang="pl-PL" b="1" i="1" dirty="0" smtClean="0"/>
              <a:t>kto</a:t>
            </a:r>
            <a:r>
              <a:rPr lang="pl-PL" i="1" dirty="0" smtClean="0"/>
              <a:t> zaprasza?)</a:t>
            </a:r>
            <a:br>
              <a:rPr lang="pl-PL" i="1" dirty="0" smtClean="0"/>
            </a:br>
            <a:r>
              <a:rPr lang="pl-PL" i="1" dirty="0" smtClean="0"/>
              <a:t>3. Ewentualnie zdanie, w którym wyrażamy nadzieję, że odbiorca przyjmie zaproszenie, np. Byłoby mi miło, gdyby przyjęli Państwo moje zaproszenie... </a:t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Metoda pięciu palców</a:t>
            </a:r>
            <a:endParaRPr lang="pl-PL" dirty="0"/>
          </a:p>
        </p:txBody>
      </p:sp>
      <p:pic>
        <p:nvPicPr>
          <p:cNvPr id="1026" name="Picture 2" descr="http://digart.img.digart.pl/data/img/vol0/34/78/miniaturki400/3045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72816"/>
            <a:ext cx="4896544" cy="4896544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4345632" y="1412776"/>
            <a:ext cx="1306488" cy="9361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kogo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436096" y="1844824"/>
            <a:ext cx="1296144" cy="88348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 co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6012160" y="2420888"/>
            <a:ext cx="1368152" cy="95548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kiedy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6300192" y="3645024"/>
            <a:ext cx="1296144" cy="10274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lang="pl-PL" sz="2800" dirty="0" smtClean="0">
                <a:solidFill>
                  <a:srgbClr val="FF0000"/>
                </a:solidFill>
              </a:rPr>
              <a:t>gdzie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2987824" y="4581128"/>
            <a:ext cx="1944216" cy="10995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ZAPRASZA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2411760" y="2204864"/>
            <a:ext cx="1306488" cy="93610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057400" marR="0" lvl="8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kto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i="1" dirty="0" smtClean="0"/>
              <a:t>O CZYM należy PAMIĘTAĆ?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600200"/>
            <a:ext cx="685110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- O odpowiednim układzie graficznym (nagłówek, akapity, podpis).</a:t>
            </a:r>
            <a:br>
              <a:rPr lang="pl-PL" i="1" dirty="0" smtClean="0"/>
            </a:br>
            <a:r>
              <a:rPr lang="pl-PL" i="1" dirty="0" smtClean="0"/>
              <a:t>- Pisowni zwrotów do adresata wielką literą, np. Szanownego Pana Dyrektora, Kochaną Babcię...</a:t>
            </a:r>
            <a:br>
              <a:rPr lang="pl-PL" i="1" dirty="0" smtClean="0"/>
            </a:br>
            <a:r>
              <a:rPr lang="pl-PL" i="1" dirty="0" smtClean="0"/>
              <a:t>- Odpowiedniej składni (zdania krótkie, zachowanie zwięzłości i rzeczowości wypowiedzi).</a:t>
            </a:r>
            <a:br>
              <a:rPr lang="pl-PL" i="1" dirty="0" smtClean="0"/>
            </a:br>
            <a:r>
              <a:rPr lang="pl-PL" i="1" dirty="0" smtClean="0"/>
              <a:t>- Jednolitym stylu wypowiedzi dostosowanym do sytuacji, adresata (zaproszenia oficjalne i nieoficjalne).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584176" y="27384"/>
            <a:ext cx="752432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620688"/>
            <a:ext cx="7644731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Przykładowe zaproszenie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55365"/>
            <a:ext cx="6779096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l-PL" i="1" dirty="0" smtClean="0"/>
              <a:t>Serdecznie zapraszamy </a:t>
            </a:r>
          </a:p>
          <a:p>
            <a:pPr algn="ctr">
              <a:buNone/>
            </a:pPr>
            <a:r>
              <a:rPr lang="pl-PL" b="1" i="1" dirty="0" smtClean="0"/>
              <a:t>Szanowną Panią Annę Nowak </a:t>
            </a:r>
          </a:p>
          <a:p>
            <a:pPr algn="ctr">
              <a:buNone/>
            </a:pPr>
            <a:r>
              <a:rPr lang="pl-PL" i="1" dirty="0" smtClean="0"/>
              <a:t>na przygotowaną przez naszą klasę </a:t>
            </a:r>
          </a:p>
          <a:p>
            <a:pPr algn="ctr">
              <a:buNone/>
            </a:pPr>
            <a:r>
              <a:rPr lang="pl-PL" i="1" dirty="0" smtClean="0"/>
              <a:t>akademię z okazji Dnia Matki. </a:t>
            </a:r>
          </a:p>
          <a:p>
            <a:pPr algn="ctr">
              <a:buNone/>
            </a:pPr>
            <a:r>
              <a:rPr lang="pl-PL" i="1" dirty="0" smtClean="0"/>
              <a:t>Odbędzie się ona w sali gimnastycznej Gimnazjum nr 3 w Poznaniu </a:t>
            </a:r>
          </a:p>
          <a:p>
            <a:pPr algn="ctr">
              <a:buNone/>
            </a:pPr>
            <a:r>
              <a:rPr lang="pl-PL" i="1" dirty="0" smtClean="0"/>
              <a:t>26 maja 2006r. o godz. 16.oo.</a:t>
            </a:r>
            <a:br>
              <a:rPr lang="pl-PL" i="1" dirty="0" smtClean="0"/>
            </a:br>
            <a:r>
              <a:rPr lang="pl-PL" i="1" dirty="0" smtClean="0"/>
              <a:t>Byłoby nam bardzo miło, gdyby zechciała Pani przyjąć nasze zaproszenie.</a:t>
            </a:r>
            <a:endParaRPr lang="pl-PL" dirty="0" smtClean="0"/>
          </a:p>
          <a:p>
            <a:pPr algn="ctr">
              <a:buNone/>
            </a:pPr>
            <a:r>
              <a:rPr lang="pl-PL" i="1" dirty="0" smtClean="0"/>
              <a:t> 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>					Uczniowie klasy III a 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i="1" dirty="0" smtClean="0"/>
              <a:t>DEDYKACJA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1999381"/>
            <a:ext cx="66350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600" i="1" dirty="0" smtClean="0"/>
              <a:t>	Formuła na książce, fotografii lub innym przedmiocie informująca o ofiarowaniu komuś danej rzeczy, napisana własnoręcznie przez ofiarodawcę i podpisana przez niego. Zawiera przesłanie dla obdarowanego.</a:t>
            </a:r>
            <a:r>
              <a:rPr lang="pl-PL" sz="3600" b="1" i="1" dirty="0" smtClean="0"/>
              <a:t> </a:t>
            </a:r>
            <a:br>
              <a:rPr lang="pl-PL" sz="3600" b="1" i="1" dirty="0" smtClean="0"/>
            </a:b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i="1" dirty="0" smtClean="0"/>
              <a:t>DEDYKACJA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495801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i="1" dirty="0" smtClean="0"/>
              <a:t>1. Odpowiedni wstęp, np. Szanownej i drogiej..., Kochanemu..., Na pamiątkę..., Z okazji..., Z podziękowaniem za..., Wspominając..., Znając Twoje zainteresowania...</a:t>
            </a:r>
            <a:br>
              <a:rPr lang="pl-PL" i="1" dirty="0" smtClean="0"/>
            </a:br>
            <a:r>
              <a:rPr lang="pl-PL" i="1" dirty="0" smtClean="0"/>
              <a:t>2. Zawarcie informacji dotyczących:</a:t>
            </a:r>
            <a:br>
              <a:rPr lang="pl-PL" i="1" dirty="0" smtClean="0"/>
            </a:br>
            <a:r>
              <a:rPr lang="pl-PL" i="1" dirty="0" smtClean="0"/>
              <a:t>- co jest przedmiotem ofiarowania;</a:t>
            </a:r>
            <a:br>
              <a:rPr lang="pl-PL" i="1" dirty="0" smtClean="0"/>
            </a:br>
            <a:r>
              <a:rPr lang="pl-PL" i="1" dirty="0" smtClean="0"/>
              <a:t>- okazji, z powodu której ofiarowywana jest np. książka;</a:t>
            </a:r>
            <a:br>
              <a:rPr lang="pl-PL" i="1" dirty="0" smtClean="0"/>
            </a:br>
            <a:r>
              <a:rPr lang="pl-PL" i="1" dirty="0" smtClean="0"/>
              <a:t>- osoby obdarowującej (pełne imię i nazwisko);</a:t>
            </a:r>
            <a:br>
              <a:rPr lang="pl-PL" i="1" dirty="0" smtClean="0"/>
            </a:br>
            <a:r>
              <a:rPr lang="pl-PL" i="1" dirty="0" smtClean="0"/>
              <a:t>- daty .</a:t>
            </a:r>
            <a:br>
              <a:rPr lang="pl-PL" i="1" dirty="0" smtClean="0"/>
            </a:br>
            <a:r>
              <a:rPr lang="pl-PL" i="1" dirty="0" smtClean="0"/>
              <a:t>3. Można przytoczyć odpowiedni cytat (z podaniem jego autora).</a:t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i="1" dirty="0" smtClean="0"/>
              <a:t>O CZYM należy PAMIĘTAĆ</a:t>
            </a:r>
            <a:r>
              <a:rPr lang="pl-PL" i="1" dirty="0" smtClean="0"/>
              <a:t>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2071389"/>
            <a:ext cx="6923112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i="1" dirty="0" smtClean="0"/>
              <a:t>	- Należy uwzględnić w niej akapity.</a:t>
            </a:r>
            <a:br>
              <a:rPr lang="pl-PL" i="1" dirty="0" smtClean="0"/>
            </a:br>
            <a:r>
              <a:rPr lang="pl-PL" i="1" dirty="0" smtClean="0"/>
              <a:t>- Styl musi być dostosowany do odbiorcy (wieku, wykształcenia, rodzaju znajomości z nadawcą) a dedykacja powinna być dostosowana do rodzaju ofiarowywanej np. książki (filozoficzny cytat nie będzie pasował do książki kucharskiej).</a:t>
            </a:r>
            <a:br>
              <a:rPr lang="pl-PL" i="1" dirty="0" smtClean="0"/>
            </a:br>
            <a:r>
              <a:rPr lang="pl-PL" i="1" dirty="0" smtClean="0"/>
              <a:t>-Należy ograniczyć się do 3-4 zdań i zastosować odpowiednią składnię: zdania krótkie, proste, „lekkie”, „spontaniczne”.</a:t>
            </a:r>
            <a:br>
              <a:rPr lang="pl-PL" i="1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1584176" y="27384"/>
            <a:ext cx="752432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7596336" cy="507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i="1" dirty="0" smtClean="0"/>
              <a:t>PRZYKŁADOWA DEDYKACJA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888232"/>
            <a:ext cx="6995120" cy="50691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i="1" dirty="0" smtClean="0"/>
              <a:t>Książka: „Trylogia” Henryka Sienkiewicza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Drogi Wilhelmie!</a:t>
            </a:r>
            <a:br>
              <a:rPr lang="pl-PL" i="1" dirty="0" smtClean="0"/>
            </a:br>
            <a:r>
              <a:rPr lang="pl-PL" i="1" dirty="0" smtClean="0"/>
              <a:t>Te grube tomy zawierają fragment historii Polski. Mam nadzieję, że chwile spędzone nad kartami „Trylogii” nie okażą się dla Ciebie stracone, i że przy okazji następnej Twojej wizyty będziemy wspólnie śmiać się z dowcipów pana Zagłoby i podziwiać odwagę Michała Wołodyjowskiego. </a:t>
            </a:r>
          </a:p>
          <a:p>
            <a:pPr>
              <a:buNone/>
            </a:pPr>
            <a:r>
              <a:rPr lang="pl-PL" i="1" dirty="0" smtClean="0"/>
              <a:t>	Miłej lektury </a:t>
            </a:r>
            <a:br>
              <a:rPr lang="pl-PL" i="1" dirty="0" smtClean="0"/>
            </a:br>
            <a:r>
              <a:rPr lang="pl-PL" i="1" dirty="0" smtClean="0"/>
              <a:t>				</a:t>
            </a:r>
          </a:p>
          <a:p>
            <a:pPr>
              <a:buNone/>
            </a:pPr>
            <a:r>
              <a:rPr lang="pl-PL" i="1" dirty="0" smtClean="0"/>
              <a:t>						Adam Komorowski</a:t>
            </a:r>
            <a:br>
              <a:rPr lang="pl-PL" i="1" dirty="0" smtClean="0"/>
            </a:br>
            <a:r>
              <a:rPr lang="pl-PL" i="1" dirty="0" smtClean="0"/>
              <a:t>Kielce, 10 kwietnia 2003r.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/>
            </a:r>
            <a:br>
              <a:rPr lang="pl-PL" i="1" dirty="0" smtClean="0"/>
            </a:b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347</TotalTime>
  <Words>214</Words>
  <Application>Microsoft Office PowerPoint</Application>
  <PresentationFormat>Pokaz na ekranie (4:3)</PresentationFormat>
  <Paragraphs>73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BjakBlog</vt:lpstr>
      <vt:lpstr>Zapraszam, ogłaszam, dedykuję…</vt:lpstr>
      <vt:lpstr>CELE LEKCJI: </vt:lpstr>
      <vt:lpstr>OGŁOSZENIE / ZAWIADOMIENIE</vt:lpstr>
      <vt:lpstr>OGŁOSZENIE – elementy składowe:</vt:lpstr>
      <vt:lpstr>O CZYM NALEŻY PAMIĘTAĆ?</vt:lpstr>
      <vt:lpstr>Slajd 6</vt:lpstr>
      <vt:lpstr>Przykładowe ogłoszenie</vt:lpstr>
      <vt:lpstr>ZAPROSZENIE</vt:lpstr>
      <vt:lpstr>ZAPROSZENIE-  elementy składowe:</vt:lpstr>
      <vt:lpstr>Metoda pięciu palców</vt:lpstr>
      <vt:lpstr>O CZYM należy PAMIĘTAĆ?</vt:lpstr>
      <vt:lpstr>Slajd 12</vt:lpstr>
      <vt:lpstr>Przykładowe zaproszenie</vt:lpstr>
      <vt:lpstr>DEDYKACJA</vt:lpstr>
      <vt:lpstr>DEDYKACJA </vt:lpstr>
      <vt:lpstr>O CZYM należy PAMIĘTAĆ?</vt:lpstr>
      <vt:lpstr>Slajd 17</vt:lpstr>
      <vt:lpstr>PRZYKŁADOWA DEDYKACJA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Zapraszam, ogłaszam, dedykuję…</dc:title>
  <dc:creator>K</dc:creator>
  <cp:lastModifiedBy>oem</cp:lastModifiedBy>
  <cp:revision>17</cp:revision>
  <dcterms:created xsi:type="dcterms:W3CDTF">2014-02-11T12:16:21Z</dcterms:created>
  <dcterms:modified xsi:type="dcterms:W3CDTF">2014-12-08T16:03:49Z</dcterms:modified>
</cp:coreProperties>
</file>