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8D000-3EB4-4C9C-A909-FB1AC5FFE352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7C98B-1CA8-4B9F-BB77-FAA50839FE3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000" dirty="0" smtClean="0">
                <a:cs typeface="Aharoni" pitchFamily="2" charset="-79"/>
              </a:rPr>
              <a:t>Jack London</a:t>
            </a:r>
            <a:endParaRPr lang="pl-PL" sz="5000" dirty="0">
              <a:cs typeface="Aharoni" pitchFamily="2" charset="-79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6000" dirty="0" smtClean="0">
                <a:latin typeface="+mj-lt"/>
                <a:cs typeface="Aharoni" pitchFamily="2" charset="-79"/>
              </a:rPr>
              <a:t>Zew Krwi</a:t>
            </a:r>
            <a:endParaRPr lang="pl-PL" sz="6000" dirty="0">
              <a:latin typeface="+mj-lt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35006"/>
            <a:ext cx="8229600" cy="58973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cs typeface="Aharoni" pitchFamily="2" charset="-79"/>
              </a:rPr>
              <a:t>Jack London</a:t>
            </a:r>
            <a:endParaRPr lang="pl-PL" dirty="0">
              <a:cs typeface="Aharoni" pitchFamily="2" charset="-79"/>
            </a:endParaRPr>
          </a:p>
        </p:txBody>
      </p:sp>
      <p:pic>
        <p:nvPicPr>
          <p:cNvPr id="4" name="Symbol zastępczy zawartości 3" descr="London Jac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5680" y="1916832"/>
            <a:ext cx="4911029" cy="47655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5719"/>
          </a:xfrm>
        </p:spPr>
        <p:txBody>
          <a:bodyPr>
            <a:normAutofit fontScale="90000"/>
          </a:bodyPr>
          <a:lstStyle/>
          <a:p>
            <a:pPr algn="ctr"/>
            <a:endParaRPr lang="pl-PL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Symbol zastępczy zawartości 3" descr="Kanada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0"/>
            <a:ext cx="7596336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anada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4037" y="0"/>
            <a:ext cx="7789963" cy="685516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Jukon - Skagua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0"/>
            <a:ext cx="5645304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Juk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3820" y="404664"/>
            <a:ext cx="7560180" cy="594928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Jukon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3626" y="1988840"/>
            <a:ext cx="7550374" cy="458685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Jukon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84298" y="1779721"/>
            <a:ext cx="7459702" cy="4889639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Dawson - Kana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700379"/>
            <a:ext cx="6948264" cy="52111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Dawson - Kana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504055"/>
            <a:ext cx="7452320" cy="558924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5156" y="620688"/>
            <a:ext cx="7548844" cy="563143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_gold_rush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348"/>
          <a:stretch>
            <a:fillRect/>
          </a:stretch>
        </p:blipFill>
        <p:spPr>
          <a:xfrm>
            <a:off x="1614321" y="908720"/>
            <a:ext cx="7566191" cy="523148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836712"/>
            <a:ext cx="7524328" cy="541751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0175" y="648072"/>
            <a:ext cx="7616951" cy="566124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98314"/>
            <a:ext cx="7524328" cy="622703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Klondike-gold-miners-tra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5788" y="692696"/>
            <a:ext cx="7538212" cy="561803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Husk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9922" y="332656"/>
            <a:ext cx="7518582" cy="6202831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Husky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5668" y="548680"/>
            <a:ext cx="7548331" cy="566124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Husky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5309" y="980728"/>
            <a:ext cx="7528690" cy="5017166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980728"/>
            <a:ext cx="7571724" cy="516004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124744"/>
            <a:ext cx="7596336" cy="454067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4176" y="854182"/>
            <a:ext cx="7524328" cy="545513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6299" y="980728"/>
            <a:ext cx="7557702" cy="5029307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1175" y="1052736"/>
            <a:ext cx="7576662" cy="501833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si zaprzę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7606" y="692696"/>
            <a:ext cx="7546393" cy="5652934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bernardy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6527" y="789784"/>
            <a:ext cx="7527473" cy="523150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coll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-1"/>
            <a:ext cx="4776564" cy="68236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192</TotalTime>
  <Words>6</Words>
  <Application>Microsoft Office PowerPoint</Application>
  <PresentationFormat>Pokaz na ekranie (4:3)</PresentationFormat>
  <Paragraphs>3</Paragraphs>
  <Slides>27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8" baseType="lpstr">
      <vt:lpstr>BjakBlog</vt:lpstr>
      <vt:lpstr>Jack London</vt:lpstr>
      <vt:lpstr>Jack London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Jack London</dc:title>
  <dc:creator>Kamila</dc:creator>
  <cp:lastModifiedBy>oem</cp:lastModifiedBy>
  <cp:revision>31</cp:revision>
  <dcterms:created xsi:type="dcterms:W3CDTF">2012-03-03T13:36:54Z</dcterms:created>
  <dcterms:modified xsi:type="dcterms:W3CDTF">2014-12-08T15:54:41Z</dcterms:modified>
</cp:coreProperties>
</file>