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77118-959B-409C-94A2-0C4C086C8F11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8454A-9274-41FC-8CD9-3FCD716691E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39752" y="3068960"/>
            <a:ext cx="5758408" cy="1470025"/>
          </a:xfrm>
        </p:spPr>
        <p:txBody>
          <a:bodyPr>
            <a:normAutofit/>
          </a:bodyPr>
          <a:lstStyle/>
          <a:p>
            <a:r>
              <a:rPr lang="pl-PL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 sztuce aktorskiej na przestrzeni wieków</a:t>
            </a:r>
            <a:endParaRPr lang="pl-PL" sz="3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23728" y="476672"/>
            <a:ext cx="6400800" cy="588640"/>
          </a:xfrm>
        </p:spPr>
        <p:txBody>
          <a:bodyPr>
            <a:noAutofit/>
          </a:bodyPr>
          <a:lstStyle/>
          <a:p>
            <a:r>
              <a:rPr lang="pl-PL" sz="2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Mini test podsumowujący lekcję</a:t>
            </a:r>
            <a:endParaRPr lang="pl-PL" sz="2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Koryfeusz to:</a:t>
            </a:r>
            <a:endParaRPr lang="pl-PL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600200"/>
            <a:ext cx="670708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a) przodownik chóru w teatrze antycznym;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b) rozmawiający z chórem;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c) obie odpowiedzi są poprawne.</a:t>
            </a:r>
            <a:endParaRPr lang="pl-PL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Koturnowość to:</a:t>
            </a:r>
            <a:endParaRPr lang="pl-PL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a) moda związana z noszeniem butów na koturnach;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b) majestatyczny, przesadnie podniosły styl gry aktorskiej;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c) charakterystyczna cecha dramatu greckiego.</a:t>
            </a:r>
            <a:endParaRPr lang="pl-PL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Emploi to:</a:t>
            </a:r>
            <a:endParaRPr lang="pl-PL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a) rodzaj ról grywanych przez aktora, jego zawodowa specjalność;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b) kostium aktora;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c) rodzaj charakteryzacji.</a:t>
            </a:r>
            <a:endParaRPr lang="pl-PL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sz="6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988840"/>
            <a:ext cx="698477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a) kurtyna w teatrze;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b) umowna nazwa określająca sposób gry aktora – zdystansowanego, niezwracającego uwagi na widownię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c) osłona przeciwpożarowa.</a:t>
            </a:r>
            <a:endParaRPr lang="pl-PL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123728" y="404664"/>
            <a:ext cx="65857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pl-PL" sz="6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Czwarta ściana to: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5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Nadmarioneta to</a:t>
            </a:r>
            <a:r>
              <a:rPr lang="pl-PL" smtClean="0"/>
              <a:t>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a) marionetka ogromnych rozmiarów;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b) wirtualny aktor;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c) propozycja Craiga odnosząca się do aktora, który miał być czymś pomiędzy istotą ludzką a machiną.</a:t>
            </a:r>
            <a:endParaRPr lang="pl-PL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117</TotalTime>
  <Words>154</Words>
  <Application>Microsoft Office PowerPoint</Application>
  <PresentationFormat>Pokaz na ekranie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BjakBlog</vt:lpstr>
      <vt:lpstr>O sztuce aktorskiej na przestrzeni wieków</vt:lpstr>
      <vt:lpstr> Koryfeusz to:</vt:lpstr>
      <vt:lpstr>Koturnowość to:</vt:lpstr>
      <vt:lpstr>Emploi to:</vt:lpstr>
      <vt:lpstr>             </vt:lpstr>
      <vt:lpstr> Nadmarioneta to: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sztuce aktorskiej na przestrzeni wieków</dc:title>
  <dc:creator>K</dc:creator>
  <cp:lastModifiedBy>oem</cp:lastModifiedBy>
  <cp:revision>12</cp:revision>
  <dcterms:created xsi:type="dcterms:W3CDTF">2014-11-21T18:18:25Z</dcterms:created>
  <dcterms:modified xsi:type="dcterms:W3CDTF">2014-12-07T18:07:52Z</dcterms:modified>
</cp:coreProperties>
</file>