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D28D1-6262-4A78-8B1B-AC405DFA7828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98030-B7DD-46E0-901D-C09B6FEA13F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2780928"/>
            <a:ext cx="7846640" cy="1512168"/>
          </a:xfrm>
        </p:spPr>
        <p:txBody>
          <a:bodyPr>
            <a:normAutofit/>
          </a:bodyPr>
          <a:lstStyle/>
          <a:p>
            <a:r>
              <a:rPr lang="pl-PL" dirty="0" smtClean="0"/>
              <a:t>Czy wiesz już wszystko </a:t>
            </a:r>
            <a:br>
              <a:rPr lang="pl-PL" dirty="0" smtClean="0"/>
            </a:br>
            <a:r>
              <a:rPr lang="pl-PL" dirty="0" smtClean="0"/>
              <a:t>o częściach mowy?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35696" y="4725144"/>
            <a:ext cx="6400800" cy="1152128"/>
          </a:xfrm>
        </p:spPr>
        <p:txBody>
          <a:bodyPr>
            <a:normAutofit lnSpcReduction="10000"/>
          </a:bodyPr>
          <a:lstStyle/>
          <a:p>
            <a:r>
              <a:rPr lang="pl-PL" sz="7200" dirty="0" smtClean="0"/>
              <a:t>QUIZ</a:t>
            </a:r>
            <a:endParaRPr lang="pl-PL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dirty="0" smtClean="0"/>
              <a:t>Czasownik odmienia się przez:</a:t>
            </a:r>
            <a:br>
              <a:rPr lang="pl-PL" sz="4000" dirty="0" smtClean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83357"/>
            <a:ext cx="6851104" cy="4525963"/>
          </a:xfrm>
        </p:spPr>
        <p:txBody>
          <a:bodyPr/>
          <a:lstStyle/>
          <a:p>
            <a:pPr>
              <a:buNone/>
            </a:pPr>
            <a:r>
              <a:rPr lang="pl-PL" sz="3600" dirty="0" smtClean="0"/>
              <a:t>A. przypadki, liczby i rodzaje,</a:t>
            </a:r>
          </a:p>
          <a:p>
            <a:pPr>
              <a:buNone/>
            </a:pPr>
            <a:r>
              <a:rPr lang="pl-PL" sz="3600" dirty="0" smtClean="0"/>
              <a:t>B. osoby, liczby, czasy, tryby, strony i rodzaje, czyli podlega koniugacji.</a:t>
            </a:r>
          </a:p>
          <a:p>
            <a:pPr>
              <a:buNone/>
            </a:pPr>
            <a:r>
              <a:rPr lang="pl-PL" sz="3600" dirty="0" smtClean="0"/>
              <a:t>C. przypadki, czasy, tryby i rodzaje,</a:t>
            </a:r>
          </a:p>
          <a:p>
            <a:pPr>
              <a:buNone/>
            </a:pPr>
            <a:r>
              <a:rPr lang="pl-PL" sz="3600" dirty="0" smtClean="0"/>
              <a:t>D. osoby, liczby, czasy, tryby, strony i rodzaje, czyli podlega deklinacji.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-243408"/>
            <a:ext cx="6923112" cy="1937370"/>
          </a:xfrm>
        </p:spPr>
        <p:txBody>
          <a:bodyPr>
            <a:normAutofit fontScale="90000"/>
          </a:bodyPr>
          <a:lstStyle/>
          <a:p>
            <a:r>
              <a:rPr lang="pl-PL" sz="2200" b="1" dirty="0" smtClean="0"/>
              <a:t/>
            </a:r>
            <a:br>
              <a:rPr lang="pl-PL" sz="2200" b="1" dirty="0" smtClean="0"/>
            </a:br>
            <a:r>
              <a:rPr lang="pl-PL" sz="2200" b="1" dirty="0" smtClean="0"/>
              <a:t/>
            </a:r>
            <a:br>
              <a:rPr lang="pl-PL" sz="2200" b="1" dirty="0" smtClean="0"/>
            </a:br>
            <a:r>
              <a:rPr lang="pl-PL" sz="4000" b="1" dirty="0" smtClean="0"/>
              <a:t>Wskaż poprawne dokończenia zdania</a:t>
            </a:r>
            <a:r>
              <a:rPr lang="pl-PL" sz="4000" dirty="0" smtClean="0"/>
              <a:t>. Forma 3. os. liczby mnogiej czasu przyszłego czasownika </a:t>
            </a:r>
            <a:r>
              <a:rPr lang="pl-PL" sz="4000" i="1" dirty="0" smtClean="0"/>
              <a:t>grać </a:t>
            </a:r>
            <a:r>
              <a:rPr lang="pl-PL" sz="4000" dirty="0" smtClean="0"/>
              <a:t>to</a:t>
            </a:r>
            <a:br>
              <a:rPr lang="pl-PL" sz="4000" dirty="0" smtClean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2060848"/>
            <a:ext cx="6851104" cy="38899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/>
              <a:t/>
            </a:r>
            <a:br>
              <a:rPr lang="pl-PL" dirty="0" smtClean="0"/>
            </a:br>
            <a:r>
              <a:rPr lang="pl-PL" sz="4800" dirty="0" smtClean="0"/>
              <a:t>A. będzie grał,</a:t>
            </a:r>
            <a:br>
              <a:rPr lang="pl-PL" sz="4800" dirty="0" smtClean="0"/>
            </a:br>
            <a:r>
              <a:rPr lang="pl-PL" sz="4800" dirty="0" smtClean="0"/>
              <a:t>B. zagra,</a:t>
            </a:r>
            <a:br>
              <a:rPr lang="pl-PL" sz="4800" dirty="0" smtClean="0"/>
            </a:br>
            <a:r>
              <a:rPr lang="pl-PL" sz="4800" dirty="0" smtClean="0"/>
              <a:t>C. zagrają,</a:t>
            </a:r>
            <a:br>
              <a:rPr lang="pl-PL" sz="4800" dirty="0" smtClean="0"/>
            </a:br>
            <a:r>
              <a:rPr lang="pl-PL" sz="4800" dirty="0" smtClean="0"/>
              <a:t>D. będą grali.</a:t>
            </a:r>
            <a:r>
              <a:rPr lang="pl-PL" sz="4800" b="1" dirty="0" smtClean="0"/>
              <a:t/>
            </a:r>
            <a:br>
              <a:rPr lang="pl-PL" sz="4800" b="1" dirty="0" smtClean="0"/>
            </a:br>
            <a:endParaRPr lang="pl-PL" sz="4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067128" cy="1728192"/>
          </a:xfrm>
        </p:spPr>
        <p:txBody>
          <a:bodyPr>
            <a:normAutofit fontScale="90000"/>
          </a:bodyPr>
          <a:lstStyle/>
          <a:p>
            <a:r>
              <a:rPr lang="pl-PL" sz="4400" b="1" dirty="0" smtClean="0"/>
              <a:t/>
            </a:r>
            <a:br>
              <a:rPr lang="pl-PL" sz="4400" b="1" dirty="0" smtClean="0"/>
            </a:br>
            <a:r>
              <a:rPr lang="pl-PL" sz="4400" b="1" dirty="0" smtClean="0"/>
              <a:t>Wskaż zdanie, w którym użyto strony biernej.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3100" dirty="0" smtClean="0"/>
              <a:t/>
            </a:r>
            <a:br>
              <a:rPr lang="pl-PL" sz="3100" dirty="0" smtClean="0"/>
            </a:br>
            <a:endParaRPr lang="pl-PL" sz="31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2203392"/>
            <a:ext cx="6923112" cy="38178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4000" b="1" dirty="0" smtClean="0"/>
              <a:t>A.</a:t>
            </a:r>
            <a:r>
              <a:rPr lang="pl-PL" sz="4000" dirty="0" smtClean="0"/>
              <a:t> Obraz został sprzedany za bezcen.</a:t>
            </a:r>
          </a:p>
          <a:p>
            <a:pPr>
              <a:buNone/>
            </a:pPr>
            <a:r>
              <a:rPr lang="pl-PL" sz="4000" b="1" dirty="0" smtClean="0"/>
              <a:t>B.</a:t>
            </a:r>
            <a:r>
              <a:rPr lang="pl-PL" sz="4000" dirty="0" smtClean="0"/>
              <a:t> Wczoraj ojciec został dłużej w pracy.</a:t>
            </a:r>
          </a:p>
          <a:p>
            <a:pPr>
              <a:buNone/>
            </a:pPr>
            <a:r>
              <a:rPr lang="pl-PL" sz="4000" b="1" dirty="0" smtClean="0"/>
              <a:t>C.</a:t>
            </a:r>
            <a:r>
              <a:rPr lang="pl-PL" sz="4000" dirty="0" smtClean="0"/>
              <a:t> Janek został laureatem konkursu historycznego.</a:t>
            </a:r>
          </a:p>
          <a:p>
            <a:pPr>
              <a:buNone/>
            </a:pPr>
            <a:r>
              <a:rPr lang="pl-PL" sz="4000" b="1" dirty="0" smtClean="0"/>
              <a:t>D</a:t>
            </a:r>
            <a:r>
              <a:rPr lang="pl-PL" sz="4000" dirty="0" smtClean="0"/>
              <a:t>. Mój przyjaciel jedzie rowerem</a:t>
            </a:r>
            <a:r>
              <a:rPr lang="pl-PL" dirty="0" smtClean="0"/>
              <a:t>.</a:t>
            </a: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Wskaż zdanie prawdziwe: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44216"/>
            <a:ext cx="6995120" cy="49251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A. W języku polskim rzeczowniki odmieniają się przez rodzaje.</a:t>
            </a:r>
          </a:p>
          <a:p>
            <a:pPr>
              <a:buNone/>
            </a:pPr>
            <a:r>
              <a:rPr lang="pl-PL" dirty="0" smtClean="0"/>
              <a:t>B. Rodzaj rzeczownika można określić na podstawie formy łączącego się z nim</a:t>
            </a:r>
            <a:br>
              <a:rPr lang="pl-PL" dirty="0" smtClean="0"/>
            </a:br>
            <a:r>
              <a:rPr lang="pl-PL" dirty="0" smtClean="0"/>
              <a:t>przymiotnika lub zaimka.</a:t>
            </a:r>
          </a:p>
          <a:p>
            <a:pPr>
              <a:buNone/>
            </a:pPr>
            <a:r>
              <a:rPr lang="pl-PL" dirty="0" smtClean="0"/>
              <a:t>C. W liczbie pojedynczej rzeczownik może mieć jeden z 4 rodzajów gramatycznych.</a:t>
            </a:r>
          </a:p>
          <a:p>
            <a:pPr>
              <a:buNone/>
            </a:pPr>
            <a:r>
              <a:rPr lang="pl-PL" dirty="0" smtClean="0"/>
              <a:t>D. W liczbie pojedynczej i mnogiej rzeczowniki mają takie same rodzaje.</a:t>
            </a:r>
          </a:p>
          <a:p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Który przymiotnik nie odmienia się przez przypadki?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55365"/>
            <a:ext cx="677909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b="1" dirty="0" smtClean="0"/>
              <a:t>A.</a:t>
            </a:r>
            <a:r>
              <a:rPr lang="pl-PL" sz="4000" dirty="0" smtClean="0"/>
              <a:t> najwartościowszy,</a:t>
            </a:r>
          </a:p>
          <a:p>
            <a:pPr>
              <a:buNone/>
            </a:pPr>
            <a:r>
              <a:rPr lang="pl-PL" sz="4000" b="1" dirty="0" smtClean="0"/>
              <a:t>B.</a:t>
            </a:r>
            <a:r>
              <a:rPr lang="pl-PL" sz="4000" dirty="0" smtClean="0"/>
              <a:t> zielony,</a:t>
            </a:r>
          </a:p>
          <a:p>
            <a:pPr>
              <a:buNone/>
            </a:pPr>
            <a:r>
              <a:rPr lang="pl-PL" sz="4000" b="1" dirty="0" smtClean="0"/>
              <a:t>C.</a:t>
            </a:r>
            <a:r>
              <a:rPr lang="pl-PL" sz="4000" dirty="0" smtClean="0"/>
              <a:t> ciekaw,</a:t>
            </a:r>
          </a:p>
          <a:p>
            <a:pPr>
              <a:buNone/>
            </a:pPr>
            <a:r>
              <a:rPr lang="pl-PL" sz="4000" b="1" dirty="0" smtClean="0"/>
              <a:t>D.</a:t>
            </a:r>
            <a:r>
              <a:rPr lang="pl-PL" sz="4000" dirty="0" smtClean="0"/>
              <a:t> wyższy.</a:t>
            </a:r>
            <a:endParaRPr lang="pl-PL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Wskaż liczebnik porządkowy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783357"/>
            <a:ext cx="6779096" cy="4525963"/>
          </a:xfrm>
        </p:spPr>
        <p:txBody>
          <a:bodyPr>
            <a:normAutofit/>
          </a:bodyPr>
          <a:lstStyle/>
          <a:p>
            <a:pPr marL="578358" indent="-514350">
              <a:buAutoNum type="alphaUcPeriod"/>
            </a:pPr>
            <a:r>
              <a:rPr lang="pl-PL" sz="4000" dirty="0" smtClean="0"/>
              <a:t>półtora,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troje,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dziesięć,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trzynasty.</a:t>
            </a:r>
            <a:endParaRPr lang="pl-PL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Przysłówek odpowiada na pytania: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55365"/>
            <a:ext cx="6779096" cy="4525963"/>
          </a:xfrm>
        </p:spPr>
        <p:txBody>
          <a:bodyPr/>
          <a:lstStyle/>
          <a:p>
            <a:pPr marL="578358" indent="-514350">
              <a:buAutoNum type="alphaUcPeriod"/>
            </a:pPr>
            <a:r>
              <a:rPr lang="pl-PL" sz="4000" dirty="0" smtClean="0"/>
              <a:t>Kto? Co?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Co robi? Co się z kimś dzieje?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Jaki? Jaka? Jakie?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Jak? Gdzie? Kiedy?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 którym zdaniu forma zaimka została użyta niepoprawnie?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11349"/>
            <a:ext cx="6995120" cy="4525963"/>
          </a:xfrm>
        </p:spPr>
        <p:txBody>
          <a:bodyPr>
            <a:normAutofit/>
          </a:bodyPr>
          <a:lstStyle/>
          <a:p>
            <a:pPr marL="578358" indent="-514350">
              <a:buAutoNum type="alphaUcPeriod"/>
            </a:pPr>
            <a:r>
              <a:rPr lang="pl-PL" sz="4000" dirty="0" smtClean="0"/>
              <a:t>Basiu, podaj jemu tą gazetę.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Mnie się bardzo spodobał ten pomysł.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Tylu ludzi marzy o dalekich wyprawach.</a:t>
            </a:r>
          </a:p>
          <a:p>
            <a:pPr marL="578358" indent="-514350">
              <a:buAutoNum type="alphaUcPeriod"/>
            </a:pPr>
            <a:r>
              <a:rPr lang="pl-PL" sz="4000" dirty="0" smtClean="0"/>
              <a:t>Pokazali mi swoją działkę.</a:t>
            </a:r>
            <a:endParaRPr lang="pl-PL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którym zdaniu występuje przyimek złożony?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83357"/>
            <a:ext cx="6995120" cy="4525963"/>
          </a:xfrm>
        </p:spPr>
        <p:txBody>
          <a:bodyPr/>
          <a:lstStyle/>
          <a:p>
            <a:pPr marL="578358" indent="-514350">
              <a:buAutoNum type="alphaUcPeriod"/>
            </a:pPr>
            <a:r>
              <a:rPr lang="pl-PL" dirty="0" smtClean="0"/>
              <a:t>Stał przed nim piękny młodzieniec z oszczepem w ręku.</a:t>
            </a:r>
          </a:p>
          <a:p>
            <a:pPr marL="578358" indent="-514350">
              <a:buAutoNum type="alphaUcPeriod"/>
            </a:pPr>
            <a:r>
              <a:rPr lang="pl-PL" dirty="0" smtClean="0"/>
              <a:t>Co tchu zbiegli na wybrzeże, na którym stał okręt.</a:t>
            </a:r>
          </a:p>
          <a:p>
            <a:pPr marL="578358" indent="-514350">
              <a:buAutoNum type="alphaUcPeriod"/>
            </a:pPr>
            <a:r>
              <a:rPr lang="pl-PL" dirty="0" smtClean="0"/>
              <a:t>Byli już poza zasięgiem jego rąk, ale nie jego klątwy.</a:t>
            </a:r>
          </a:p>
          <a:p>
            <a:pPr marL="578358" indent="-514350">
              <a:buAutoNum type="alphaUcPeriod"/>
            </a:pPr>
            <a:r>
              <a:rPr lang="pl-PL" dirty="0" smtClean="0"/>
              <a:t>Pod tą skałą mieszkała Charybda, niesamowita poczwara. </a:t>
            </a:r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123478"/>
            <a:ext cx="7067128" cy="1793354"/>
          </a:xfrm>
        </p:spPr>
        <p:txBody>
          <a:bodyPr>
            <a:normAutofit fontScale="90000"/>
          </a:bodyPr>
          <a:lstStyle/>
          <a:p>
            <a:r>
              <a:rPr lang="pl-PL" sz="2200" b="1" dirty="0" smtClean="0"/>
              <a:t/>
            </a:r>
            <a:br>
              <a:rPr lang="pl-PL" sz="2200" b="1" dirty="0" smtClean="0"/>
            </a:br>
            <a:r>
              <a:rPr lang="pl-PL" sz="3200" b="1" dirty="0" smtClean="0"/>
              <a:t>Wskaż poprawne dokończenie zdania.</a:t>
            </a:r>
            <a:r>
              <a:rPr lang="pl-PL" sz="3200" dirty="0" smtClean="0"/>
              <a:t> W wypowiedzeniu ”</a:t>
            </a:r>
            <a:r>
              <a:rPr lang="pl-PL" sz="3200" i="1" dirty="0" smtClean="0"/>
              <a:t>Czekali, a tymczasem w spiżarni okrętowej ubyło zapasów”</a:t>
            </a:r>
            <a:r>
              <a:rPr lang="pl-PL" sz="3200" dirty="0" smtClean="0"/>
              <a:t> wyrażeniem przyimkowym jest: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2276872"/>
            <a:ext cx="6635080" cy="41779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b="1" dirty="0" smtClean="0"/>
              <a:t>A.</a:t>
            </a:r>
            <a:r>
              <a:rPr lang="pl-PL" sz="4000" dirty="0" smtClean="0"/>
              <a:t> a tymczasem.</a:t>
            </a:r>
          </a:p>
          <a:p>
            <a:pPr>
              <a:buNone/>
            </a:pPr>
            <a:r>
              <a:rPr lang="pl-PL" sz="4000" b="1" dirty="0" smtClean="0"/>
              <a:t>B.</a:t>
            </a:r>
            <a:r>
              <a:rPr lang="pl-PL" sz="4000" dirty="0" smtClean="0"/>
              <a:t> w spiżarni.</a:t>
            </a:r>
          </a:p>
          <a:p>
            <a:pPr>
              <a:buNone/>
            </a:pPr>
            <a:r>
              <a:rPr lang="pl-PL" sz="4000" b="1" dirty="0" smtClean="0"/>
              <a:t>C.</a:t>
            </a:r>
            <a:r>
              <a:rPr lang="pl-PL" sz="4000" dirty="0" smtClean="0"/>
              <a:t> tymczasem ubyło.</a:t>
            </a:r>
          </a:p>
          <a:p>
            <a:pPr>
              <a:buNone/>
            </a:pPr>
            <a:r>
              <a:rPr lang="pl-PL" sz="4000" b="1" dirty="0" smtClean="0"/>
              <a:t>D.</a:t>
            </a:r>
            <a:r>
              <a:rPr lang="pl-PL" sz="4000" dirty="0" smtClean="0"/>
              <a:t> w okrętowej.</a:t>
            </a:r>
            <a:endParaRPr lang="pl-PL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Autofit/>
          </a:bodyPr>
          <a:lstStyle/>
          <a:p>
            <a:r>
              <a:rPr lang="pl-PL" sz="3600" dirty="0" smtClean="0"/>
              <a:t>Spójnik, tak jak A / B / C / D, to niesamodzielna i nieodmienna część mowy.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711349"/>
            <a:ext cx="670708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800" b="1" dirty="0" smtClean="0"/>
              <a:t>A.</a:t>
            </a:r>
            <a:r>
              <a:rPr lang="pl-PL" sz="4800" dirty="0" smtClean="0"/>
              <a:t> zaimek,</a:t>
            </a:r>
          </a:p>
          <a:p>
            <a:pPr>
              <a:buNone/>
            </a:pPr>
            <a:r>
              <a:rPr lang="pl-PL" sz="4800" b="1" dirty="0" smtClean="0"/>
              <a:t>B.</a:t>
            </a:r>
            <a:r>
              <a:rPr lang="pl-PL" sz="4800" dirty="0" smtClean="0"/>
              <a:t> przysłówek,</a:t>
            </a:r>
          </a:p>
          <a:p>
            <a:pPr>
              <a:buNone/>
            </a:pPr>
            <a:r>
              <a:rPr lang="pl-PL" sz="4800" b="1" dirty="0" smtClean="0"/>
              <a:t>C.</a:t>
            </a:r>
            <a:r>
              <a:rPr lang="pl-PL" sz="4800" dirty="0" smtClean="0"/>
              <a:t> liczebnik,</a:t>
            </a:r>
          </a:p>
          <a:p>
            <a:pPr>
              <a:buNone/>
            </a:pPr>
            <a:r>
              <a:rPr lang="pl-PL" sz="4800" b="1" dirty="0" smtClean="0"/>
              <a:t>D.</a:t>
            </a:r>
            <a:r>
              <a:rPr lang="pl-PL" sz="4800" dirty="0" smtClean="0"/>
              <a:t> przyimek.</a:t>
            </a:r>
            <a:endParaRPr lang="pl-PL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005464" cy="157733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sz="4000" dirty="0" smtClean="0"/>
              <a:t>W zdaniu ”</a:t>
            </a:r>
            <a:r>
              <a:rPr lang="pl-PL" sz="4000" i="1" dirty="0" smtClean="0"/>
              <a:t>Trach! Wazon z wielkim hukiem spadł z komody.”</a:t>
            </a:r>
            <a:r>
              <a:rPr lang="pl-PL" sz="4000" dirty="0" smtClean="0"/>
              <a:t> wykrzyknik </a:t>
            </a:r>
            <a:r>
              <a:rPr lang="pl-PL" sz="4000" i="1" dirty="0" smtClean="0"/>
              <a:t>Trach!</a:t>
            </a:r>
            <a:r>
              <a:rPr lang="pl-PL" sz="4000" dirty="0" smtClean="0"/>
              <a:t> ma: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97360" y="1999381"/>
            <a:ext cx="70671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/>
              <a:t>A. </a:t>
            </a:r>
            <a:r>
              <a:rPr lang="pl-PL" sz="4000" dirty="0" smtClean="0"/>
              <a:t>wywołać przerażenie odbiorcy.</a:t>
            </a:r>
          </a:p>
          <a:p>
            <a:pPr>
              <a:buNone/>
            </a:pPr>
            <a:r>
              <a:rPr lang="pl-PL" sz="4000" b="1" dirty="0" smtClean="0"/>
              <a:t>B. </a:t>
            </a:r>
            <a:r>
              <a:rPr lang="pl-PL" sz="4000" dirty="0" smtClean="0"/>
              <a:t>wyrazić uczucia mówiącego.</a:t>
            </a:r>
          </a:p>
          <a:p>
            <a:pPr>
              <a:buNone/>
            </a:pPr>
            <a:r>
              <a:rPr lang="pl-PL" sz="4000" b="1" dirty="0" smtClean="0"/>
              <a:t>C.</a:t>
            </a:r>
            <a:r>
              <a:rPr lang="pl-PL" sz="4000" dirty="0" smtClean="0"/>
              <a:t> posłużyć do wydania polecenia.</a:t>
            </a:r>
          </a:p>
          <a:p>
            <a:pPr>
              <a:buNone/>
            </a:pPr>
            <a:r>
              <a:rPr lang="pl-PL" sz="4000" b="1" dirty="0" smtClean="0"/>
              <a:t>D.</a:t>
            </a:r>
            <a:r>
              <a:rPr lang="pl-PL" sz="4000" dirty="0" smtClean="0"/>
              <a:t> naśladować dźwięk otoczenia.</a:t>
            </a:r>
            <a:endParaRPr lang="pl-PL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173</TotalTime>
  <Words>189</Words>
  <Application>Microsoft Office PowerPoint</Application>
  <PresentationFormat>Pokaz na ekranie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BjakBlog</vt:lpstr>
      <vt:lpstr>Czy wiesz już wszystko  o częściach mowy?</vt:lpstr>
      <vt:lpstr>Czasownik odmienia się przez: </vt:lpstr>
      <vt:lpstr>  Wskaż poprawne dokończenia zdania. Forma 3. os. liczby mnogiej czasu przyszłego czasownika grać to </vt:lpstr>
      <vt:lpstr> Wskaż zdanie, w którym użyto strony biernej.  </vt:lpstr>
      <vt:lpstr>Wskaż zdanie prawdziwe:</vt:lpstr>
      <vt:lpstr> Który przymiotnik nie odmienia się przez przypadki? </vt:lpstr>
      <vt:lpstr>Wskaż liczebnik porządkowy</vt:lpstr>
      <vt:lpstr>Przysłówek odpowiada na pytania: </vt:lpstr>
      <vt:lpstr>W którym zdaniu forma zaimka została użyta niepoprawnie?</vt:lpstr>
      <vt:lpstr> W którym zdaniu występuje przyimek złożony? </vt:lpstr>
      <vt:lpstr> Wskaż poprawne dokończenie zdania. W wypowiedzeniu ”Czekali, a tymczasem w spiżarni okrętowej ubyło zapasów” wyrażeniem przyimkowym jest:</vt:lpstr>
      <vt:lpstr>Spójnik, tak jak A / B / C / D, to niesamodzielna i nieodmienna część mowy.</vt:lpstr>
      <vt:lpstr> W zdaniu ”Trach! Wazon z wielkim hukiem spadł z komody.” wykrzyknik Trach! ma: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Czy wiesz już wszystko  o częściach mowy?</dc:title>
  <dc:creator>K</dc:creator>
  <cp:lastModifiedBy>oem</cp:lastModifiedBy>
  <cp:revision>20</cp:revision>
  <dcterms:created xsi:type="dcterms:W3CDTF">2014-10-18T17:16:11Z</dcterms:created>
  <dcterms:modified xsi:type="dcterms:W3CDTF">2014-12-08T16:08:23Z</dcterms:modified>
</cp:coreProperties>
</file>