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76E0-B3E3-4980-B9EF-23CEA320E7EE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FD648-176E-4CC5-BC1A-4D17317A876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 dir="l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9936" y="3212976"/>
            <a:ext cx="6766520" cy="1470025"/>
          </a:xfrm>
        </p:spPr>
        <p:txBody>
          <a:bodyPr>
            <a:normAutofit/>
          </a:bodyPr>
          <a:lstStyle/>
          <a:p>
            <a:r>
              <a:rPr lang="pl-PL" sz="5400" dirty="0" smtClean="0">
                <a:solidFill>
                  <a:schemeClr val="bg1"/>
                </a:solidFill>
                <a:cs typeface="Aharoni" pitchFamily="2" charset="-79"/>
              </a:rPr>
              <a:t>KARUZELA Z MADONNAMI</a:t>
            </a:r>
            <a:endParaRPr lang="pl-PL" sz="5400" dirty="0">
              <a:solidFill>
                <a:schemeClr val="bg1"/>
              </a:solidFill>
              <a:cs typeface="Aharoni" pitchFamily="2" charset="-79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23728" y="404664"/>
            <a:ext cx="6400800" cy="709602"/>
          </a:xfrm>
        </p:spPr>
        <p:txBody>
          <a:bodyPr>
            <a:noAutofit/>
          </a:bodyPr>
          <a:lstStyle/>
          <a:p>
            <a:r>
              <a:rPr lang="pl-PL" sz="6000" dirty="0" smtClean="0"/>
              <a:t>MIRON BIAŁOSZEWSKI</a:t>
            </a:r>
            <a:endParaRPr lang="pl-PL" sz="6000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Symbol zastępczy zawartości 3" descr="karuzel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772816"/>
            <a:ext cx="6684235" cy="5013177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 descr="karuzela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3248" y="1988840"/>
            <a:ext cx="7410752" cy="4653136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aruzela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932518"/>
            <a:ext cx="7164288" cy="4925482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 descr="karuzel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844824"/>
            <a:ext cx="4896544" cy="4896544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aruzela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16224" y="1800200"/>
            <a:ext cx="6588224" cy="4941168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aruzela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831067"/>
            <a:ext cx="7308304" cy="4910301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aruzela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1772816"/>
            <a:ext cx="6588224" cy="4941168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2720"/>
            <a:ext cx="8229600" cy="654032"/>
          </a:xfrm>
        </p:spPr>
        <p:txBody>
          <a:bodyPr>
            <a:noAutofit/>
          </a:bodyPr>
          <a:lstStyle/>
          <a:p>
            <a:r>
              <a:rPr lang="pl-PL" sz="5400" dirty="0" smtClean="0"/>
              <a:t>Rafael Santi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„</a:t>
            </a:r>
            <a:r>
              <a:rPr lang="pl-PL" sz="5400" dirty="0" smtClean="0"/>
              <a:t>Madonna Sykstyńska”</a:t>
            </a:r>
            <a:endParaRPr lang="pl-PL" sz="5400" dirty="0"/>
          </a:p>
        </p:txBody>
      </p:sp>
      <p:pic>
        <p:nvPicPr>
          <p:cNvPr id="4" name="Symbol zastępczy zawartości 3" descr="santi_madonna_sykstyns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75856" y="1916110"/>
            <a:ext cx="3703180" cy="4941889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614158"/>
            <a:ext cx="8229600" cy="582594"/>
          </a:xfrm>
        </p:spPr>
        <p:txBody>
          <a:bodyPr>
            <a:noAutofit/>
          </a:bodyPr>
          <a:lstStyle/>
          <a:p>
            <a:r>
              <a:rPr lang="pl-PL" sz="5400" dirty="0" smtClean="0"/>
              <a:t>Rafael Santi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„</a:t>
            </a:r>
            <a:r>
              <a:rPr lang="pl-PL" sz="5400" dirty="0" smtClean="0"/>
              <a:t>Madonna siedząca”</a:t>
            </a:r>
            <a:endParaRPr lang="pl-PL" sz="5400" dirty="0"/>
          </a:p>
        </p:txBody>
      </p:sp>
      <p:pic>
        <p:nvPicPr>
          <p:cNvPr id="4" name="Symbol zastępczy zawartości 3" descr="santi - madonna_siedza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4630" y="1844824"/>
            <a:ext cx="5020642" cy="5013176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54032"/>
          </a:xfrm>
        </p:spPr>
        <p:txBody>
          <a:bodyPr>
            <a:noAutofit/>
          </a:bodyPr>
          <a:lstStyle/>
          <a:p>
            <a:r>
              <a:rPr lang="pl-PL" sz="5400" dirty="0" smtClean="0"/>
              <a:t>Rafael Santi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„</a:t>
            </a:r>
            <a:r>
              <a:rPr lang="pl-PL" sz="5400" dirty="0" smtClean="0"/>
              <a:t>Madonna ze szczygłem”</a:t>
            </a:r>
            <a:endParaRPr lang="pl-PL" sz="5400" dirty="0"/>
          </a:p>
        </p:txBody>
      </p:sp>
      <p:pic>
        <p:nvPicPr>
          <p:cNvPr id="5" name="Symbol zastępczy zawartości 4" descr="santi - madonna ze szczygłe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58306" y="1916832"/>
            <a:ext cx="3440874" cy="4869160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1852"/>
            <a:ext cx="8229600" cy="796908"/>
          </a:xfrm>
        </p:spPr>
        <p:txBody>
          <a:bodyPr>
            <a:noAutofit/>
          </a:bodyPr>
          <a:lstStyle/>
          <a:p>
            <a:r>
              <a:rPr lang="pl-PL" sz="5400" dirty="0" smtClean="0"/>
              <a:t>Leonardo da Vinci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„</a:t>
            </a:r>
            <a:r>
              <a:rPr lang="pl-PL" sz="5400" dirty="0" smtClean="0"/>
              <a:t>Madonna wśród skał”</a:t>
            </a:r>
            <a:endParaRPr lang="pl-PL" sz="5400" dirty="0"/>
          </a:p>
        </p:txBody>
      </p:sp>
      <p:pic>
        <p:nvPicPr>
          <p:cNvPr id="4" name="Symbol zastępczy zawartości 3" descr="Vinci Madonna wśród ska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75206" y="1844824"/>
            <a:ext cx="3054181" cy="5013176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0712"/>
            <a:ext cx="8229600" cy="654032"/>
          </a:xfrm>
        </p:spPr>
        <p:txBody>
          <a:bodyPr>
            <a:noAutofit/>
          </a:bodyPr>
          <a:lstStyle/>
          <a:p>
            <a:r>
              <a:rPr lang="pl-PL" sz="5400" dirty="0" smtClean="0"/>
              <a:t>Leonardo da Vinci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„</a:t>
            </a:r>
            <a:r>
              <a:rPr lang="pl-PL" sz="5400" dirty="0" smtClean="0"/>
              <a:t>Madonna z kwiatem”</a:t>
            </a:r>
            <a:endParaRPr lang="pl-PL" sz="5400" dirty="0"/>
          </a:p>
        </p:txBody>
      </p:sp>
      <p:pic>
        <p:nvPicPr>
          <p:cNvPr id="4" name="Symbol zastępczy zawartości 3" descr="Vinci_madonna_z_kwiate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1842390"/>
            <a:ext cx="3162137" cy="5015609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00414"/>
            <a:ext cx="8229600" cy="868346"/>
          </a:xfrm>
        </p:spPr>
        <p:txBody>
          <a:bodyPr>
            <a:noAutofit/>
          </a:bodyPr>
          <a:lstStyle/>
          <a:p>
            <a:r>
              <a:rPr lang="pl-PL" sz="5400" dirty="0" smtClean="0"/>
              <a:t>Leonardo da Vinci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„</a:t>
            </a:r>
            <a:r>
              <a:rPr lang="pl-PL" sz="5400" dirty="0" smtClean="0"/>
              <a:t>Madonna z goździkiem</a:t>
            </a:r>
            <a:r>
              <a:rPr lang="pl-PL" sz="5400" dirty="0" smtClean="0"/>
              <a:t>”</a:t>
            </a:r>
            <a:endParaRPr lang="pl-PL" sz="5400" dirty="0"/>
          </a:p>
        </p:txBody>
      </p:sp>
      <p:pic>
        <p:nvPicPr>
          <p:cNvPr id="4" name="Symbol zastępczy zawartości 3" descr="vinci - madonna z godzikie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40736" y="1916832"/>
            <a:ext cx="3717279" cy="4941168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53</TotalTime>
  <Words>20</Words>
  <Application>Microsoft Office PowerPoint</Application>
  <PresentationFormat>Pokaz na ekranie (4:3)</PresentationFormat>
  <Paragraphs>8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BjakBlog</vt:lpstr>
      <vt:lpstr>KARUZELA Z MADONNAMI</vt:lpstr>
      <vt:lpstr>Slajd 2</vt:lpstr>
      <vt:lpstr>Slajd 3</vt:lpstr>
      <vt:lpstr>Slajd 4</vt:lpstr>
      <vt:lpstr>Slajd 5</vt:lpstr>
      <vt:lpstr>Slajd 6</vt:lpstr>
      <vt:lpstr>Slajd 7</vt:lpstr>
      <vt:lpstr>Slajd 8</vt:lpstr>
      <vt:lpstr>Rafael Santi  „Madonna Sykstyńska”</vt:lpstr>
      <vt:lpstr>Rafael Santi  „Madonna siedząca”</vt:lpstr>
      <vt:lpstr>Rafael Santi  „Madonna ze szczygłem”</vt:lpstr>
      <vt:lpstr>Leonardo da Vinci  „Madonna wśród skał”</vt:lpstr>
      <vt:lpstr>Leonardo da Vinci  „Madonna z kwiatem”</vt:lpstr>
      <vt:lpstr>Leonardo da Vinci  „Madonna z goździkiem”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KARUZELA Z MADONNAMI</dc:title>
  <dc:creator>Kamila</dc:creator>
  <cp:lastModifiedBy>oem</cp:lastModifiedBy>
  <cp:revision>19</cp:revision>
  <dcterms:created xsi:type="dcterms:W3CDTF">2012-02-19T11:15:27Z</dcterms:created>
  <dcterms:modified xsi:type="dcterms:W3CDTF">2014-12-07T20:28:57Z</dcterms:modified>
</cp:coreProperties>
</file>