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A3F2-3E28-4DF9-BDE1-7221055AD41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8C4BE-B87F-4BC0-B09B-F099FEDA47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A3F2-3E28-4DF9-BDE1-7221055AD41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8C4BE-B87F-4BC0-B09B-F099FEDA47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A3F2-3E28-4DF9-BDE1-7221055AD41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8C4BE-B87F-4BC0-B09B-F099FEDA47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A3F2-3E28-4DF9-BDE1-7221055AD41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8C4BE-B87F-4BC0-B09B-F099FEDA47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A3F2-3E28-4DF9-BDE1-7221055AD41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8C4BE-B87F-4BC0-B09B-F099FEDA47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A3F2-3E28-4DF9-BDE1-7221055AD41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8C4BE-B87F-4BC0-B09B-F099FEDA47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A3F2-3E28-4DF9-BDE1-7221055AD41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8C4BE-B87F-4BC0-B09B-F099FEDA47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A3F2-3E28-4DF9-BDE1-7221055AD41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8C4BE-B87F-4BC0-B09B-F099FEDA47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A3F2-3E28-4DF9-BDE1-7221055AD41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8C4BE-B87F-4BC0-B09B-F099FEDA47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A3F2-3E28-4DF9-BDE1-7221055AD41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8C4BE-B87F-4BC0-B09B-F099FEDA47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A3F2-3E28-4DF9-BDE1-7221055AD41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8C4BE-B87F-4BC0-B09B-F099FEDA47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3A3F2-3E28-4DF9-BDE1-7221055AD412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8C4BE-B87F-4BC0-B09B-F099FEDA471D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256856" y="2276872"/>
            <a:ext cx="7851648" cy="1828800"/>
          </a:xfrm>
        </p:spPr>
        <p:txBody>
          <a:bodyPr>
            <a:noAutofit/>
          </a:bodyPr>
          <a:lstStyle/>
          <a:p>
            <a:pPr algn="ctr"/>
            <a:r>
              <a:rPr lang="pl-PL" sz="8800" dirty="0" smtClean="0"/>
              <a:t>Kto </a:t>
            </a:r>
            <a:br>
              <a:rPr lang="pl-PL" sz="8800" dirty="0" smtClean="0"/>
            </a:br>
            <a:r>
              <a:rPr lang="pl-PL" sz="8800" dirty="0" smtClean="0"/>
              <a:t>to powiedział?</a:t>
            </a:r>
            <a:endParaRPr lang="pl-PL" sz="88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7067128" cy="1370416"/>
          </a:xfrm>
        </p:spPr>
        <p:txBody>
          <a:bodyPr>
            <a:normAutofit fontScale="90000"/>
          </a:bodyPr>
          <a:lstStyle/>
          <a:p>
            <a:r>
              <a:rPr lang="pl-PL" i="1" dirty="0" smtClean="0"/>
              <a:t>„Życie jest jak pudełko czekoladek - nigdy nie wiesz, co ci się trafi”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07704" y="1855365"/>
            <a:ext cx="6779096" cy="4525963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pl-PL" sz="4000" dirty="0" smtClean="0"/>
              <a:t>Matka Teresa z Kalkuty,</a:t>
            </a:r>
          </a:p>
          <a:p>
            <a:pPr marL="514350" indent="-514350">
              <a:buAutoNum type="alphaUcPeriod"/>
            </a:pPr>
            <a:r>
              <a:rPr lang="pl-PL" sz="4000" dirty="0" err="1" smtClean="0"/>
              <a:t>Forrest</a:t>
            </a:r>
            <a:r>
              <a:rPr lang="pl-PL" sz="4000" dirty="0" smtClean="0"/>
              <a:t> </a:t>
            </a:r>
            <a:r>
              <a:rPr lang="pl-PL" sz="4000" dirty="0" err="1" smtClean="0"/>
              <a:t>Gump</a:t>
            </a:r>
            <a:r>
              <a:rPr lang="pl-PL" sz="4000" dirty="0" smtClean="0"/>
              <a:t>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Jan Paweł II,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Maria Skłodowska – Curie. </a:t>
            </a:r>
            <a:endParaRPr lang="pl-PL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91680" y="-27384"/>
            <a:ext cx="7452320" cy="1791072"/>
          </a:xfrm>
        </p:spPr>
        <p:txBody>
          <a:bodyPr>
            <a:noAutofit/>
          </a:bodyPr>
          <a:lstStyle/>
          <a:p>
            <a:r>
              <a:rPr lang="pl-PL" sz="4000" dirty="0" smtClean="0"/>
              <a:t>„Dobrze widzi się tylko sercem. Najważniejsze jest niewidoczne dla oczu” </a:t>
            </a: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2204864"/>
            <a:ext cx="6851104" cy="4119736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pl-PL" sz="4000" dirty="0" smtClean="0"/>
              <a:t>Lis z „Małego Księcia”,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Jan Paweł II,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Julia </a:t>
            </a:r>
            <a:r>
              <a:rPr lang="pl-PL" sz="4000" dirty="0" err="1" smtClean="0"/>
              <a:t>Capuletti</a:t>
            </a:r>
            <a:r>
              <a:rPr lang="pl-PL" sz="4000" dirty="0" smtClean="0"/>
              <a:t>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Matka Teresa z Kalkuty.</a:t>
            </a:r>
            <a:endParaRPr lang="pl-PL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47664" y="-99392"/>
            <a:ext cx="7139136" cy="1847088"/>
          </a:xfrm>
        </p:spPr>
        <p:txBody>
          <a:bodyPr>
            <a:noAutofit/>
          </a:bodyPr>
          <a:lstStyle/>
          <a:p>
            <a:r>
              <a:rPr lang="pl-PL" sz="3200" b="1" dirty="0" smtClean="0"/>
              <a:t/>
            </a:r>
            <a:br>
              <a:rPr lang="pl-PL" sz="3200" b="1" dirty="0" smtClean="0"/>
            </a:br>
            <a:r>
              <a:rPr lang="pl-PL" sz="3200" b="1" dirty="0" smtClean="0"/>
              <a:t>„Człowiek jest wielki nie przez to, co posiada, </a:t>
            </a:r>
            <a:br>
              <a:rPr lang="pl-PL" sz="3200" b="1" dirty="0" smtClean="0"/>
            </a:br>
            <a:r>
              <a:rPr lang="pl-PL" sz="3200" b="1" dirty="0" smtClean="0"/>
              <a:t>lecz przez to, kim jest; nie przez to, co ma, </a:t>
            </a:r>
            <a:br>
              <a:rPr lang="pl-PL" sz="3200" b="1" dirty="0" smtClean="0"/>
            </a:br>
            <a:r>
              <a:rPr lang="pl-PL" sz="3200" b="1" dirty="0" smtClean="0"/>
              <a:t>lecz przez to, czym dzieli się z innym”</a:t>
            </a:r>
            <a:br>
              <a:rPr lang="pl-PL" sz="3200" b="1" dirty="0" smtClean="0"/>
            </a:b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07704" y="1844824"/>
            <a:ext cx="6552728" cy="4525963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pl-PL" sz="4000" dirty="0" smtClean="0"/>
              <a:t>Mały Książę,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Romeo Monteki,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Adam Mickiewicz,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Jan Paweł II.</a:t>
            </a:r>
            <a:endParaRPr lang="pl-PL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19672" y="0"/>
            <a:ext cx="7149480" cy="1847088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solidFill>
                  <a:schemeClr val="bg1"/>
                </a:solidFill>
              </a:rPr>
              <a:t/>
            </a:r>
            <a:br>
              <a:rPr lang="pl-PL" dirty="0" smtClean="0">
                <a:solidFill>
                  <a:schemeClr val="bg1"/>
                </a:solidFill>
              </a:rPr>
            </a:br>
            <a:r>
              <a:rPr lang="pl-PL" dirty="0" smtClean="0">
                <a:solidFill>
                  <a:schemeClr val="bg1"/>
                </a:solidFill>
              </a:rPr>
              <a:t>„</a:t>
            </a:r>
            <a:r>
              <a:rPr lang="pl-PL" dirty="0" smtClean="0">
                <a:solidFill>
                  <a:schemeClr val="bg1"/>
                </a:solidFill>
              </a:rPr>
              <a:t>Niczego w życiu nie należy się bać. Trzeba to tylko zrozumieć.” </a:t>
            </a:r>
            <a:br>
              <a:rPr lang="pl-PL" dirty="0" smtClean="0">
                <a:solidFill>
                  <a:schemeClr val="bg1"/>
                </a:solidFill>
              </a:rPr>
            </a:b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916832"/>
            <a:ext cx="7056784" cy="4525963"/>
          </a:xfrm>
        </p:spPr>
        <p:txBody>
          <a:bodyPr/>
          <a:lstStyle/>
          <a:p>
            <a:pPr marL="514350" indent="-514350">
              <a:buAutoNum type="alphaUcPeriod"/>
            </a:pPr>
            <a:r>
              <a:rPr lang="pl-PL" sz="4000" dirty="0" smtClean="0"/>
              <a:t>Maria Skłodowska – Curie,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Jan Paweł II,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Adam Mickiewicz,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Papkin.</a:t>
            </a:r>
          </a:p>
          <a:p>
            <a:pPr marL="514350" indent="-514350"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„Nie daj się zwyciężyć złu, ale zło dobrem zwyciężaj”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2071389"/>
            <a:ext cx="6851104" cy="4525963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pl-PL" sz="4000" dirty="0" smtClean="0"/>
              <a:t>Mały Książę,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Jan Paweł II,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Ks. Jerzy Popiełuszko,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Matka Teresa z Kalkuty.</a:t>
            </a:r>
            <a:endParaRPr lang="pl-PL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pPr algn="ctr"/>
            <a:r>
              <a:rPr lang="pl-PL" dirty="0" smtClean="0"/>
              <a:t>„Myślę, więc jestem”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79712" y="2287413"/>
            <a:ext cx="6707088" cy="4525963"/>
          </a:xfrm>
        </p:spPr>
        <p:txBody>
          <a:bodyPr/>
          <a:lstStyle/>
          <a:p>
            <a:pPr marL="514350" indent="-514350">
              <a:buAutoNum type="alphaUcPeriod"/>
            </a:pPr>
            <a:r>
              <a:rPr lang="pl-PL" sz="4000" dirty="0" smtClean="0"/>
              <a:t>Czesław Miłosz,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Adam Mickiewicz,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Platon,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Kartezjusz.</a:t>
            </a:r>
          </a:p>
          <a:p>
            <a:pPr marL="514350" indent="-514350">
              <a:buAutoNum type="alphaUcPeriod"/>
            </a:pPr>
            <a:endParaRPr lang="pl-PL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63688" y="274638"/>
            <a:ext cx="6923112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„Jeśli nie chcesz mojej zguby, krokodyla daj mi luby”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79712" y="2215405"/>
            <a:ext cx="6707088" cy="4525963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pl-PL" sz="4000" dirty="0" smtClean="0"/>
              <a:t>Klara z „Zemsty”,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Julia </a:t>
            </a:r>
            <a:r>
              <a:rPr lang="pl-PL" sz="4000" dirty="0" err="1" smtClean="0"/>
              <a:t>Capuletti</a:t>
            </a:r>
            <a:r>
              <a:rPr lang="pl-PL" sz="4000" dirty="0" smtClean="0"/>
              <a:t>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Róża z „Małego Księcia”,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Jagienka z „Krzyżaków”.</a:t>
            </a:r>
            <a:endParaRPr lang="pl-PL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6" y="274638"/>
            <a:ext cx="6851104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„Człowieka można zniszczyć,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ale </a:t>
            </a:r>
            <a:r>
              <a:rPr lang="pl-PL" dirty="0" smtClean="0"/>
              <a:t>nie pokonać”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07704" y="1999381"/>
            <a:ext cx="6779096" cy="4525963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pl-PL" sz="4000" dirty="0" smtClean="0"/>
              <a:t>Juliusz Słowacki,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Ernest Hemingway,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Czesław Miłosz,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Jan Paweł II.</a:t>
            </a:r>
            <a:endParaRPr lang="pl-PL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7571184" cy="2016224"/>
          </a:xfrm>
        </p:spPr>
        <p:txBody>
          <a:bodyPr>
            <a:noAutofit/>
          </a:bodyPr>
          <a:lstStyle/>
          <a:p>
            <a:r>
              <a:rPr lang="pl-PL" sz="3200" dirty="0" smtClean="0"/>
              <a:t> </a:t>
            </a:r>
            <a:r>
              <a:rPr lang="pl-PL" sz="3600" dirty="0" smtClean="0"/>
              <a:t>„Do kraju tego, gdzie kruszynę chleba</a:t>
            </a:r>
            <a:br>
              <a:rPr lang="pl-PL" sz="3600" dirty="0" smtClean="0"/>
            </a:br>
            <a:r>
              <a:rPr lang="pl-PL" sz="3600" dirty="0" smtClean="0"/>
              <a:t> Podnoszą z ziemi przez </a:t>
            </a:r>
            <a:r>
              <a:rPr lang="pl-PL" sz="3600" dirty="0" smtClean="0"/>
              <a:t>uszanowanie</a:t>
            </a:r>
            <a:br>
              <a:rPr lang="pl-PL" sz="3600" dirty="0" smtClean="0"/>
            </a:br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 smtClean="0"/>
              <a:t> Dla darów Nieba....</a:t>
            </a:r>
            <a:br>
              <a:rPr lang="pl-PL" sz="3600" dirty="0" smtClean="0"/>
            </a:br>
            <a:r>
              <a:rPr lang="pl-PL" sz="3600" dirty="0" smtClean="0"/>
              <a:t> Tęskno mi, Panie...”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95736" y="3413720"/>
            <a:ext cx="6491064" cy="3543672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pl-PL" sz="4000" dirty="0" smtClean="0"/>
              <a:t>Adam Mickiewicz,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Juliusz Słowacki,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Cyprian Kamil Norwid,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Jan Paweł II.</a:t>
            </a:r>
            <a:endParaRPr lang="pl-PL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„Miej serce i </a:t>
            </a:r>
            <a:r>
              <a:rPr lang="pl-PL" dirty="0" err="1" smtClean="0"/>
              <a:t>patrzaj</a:t>
            </a:r>
            <a:r>
              <a:rPr lang="pl-PL" dirty="0" smtClean="0"/>
              <a:t> w serce”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69368" y="2287413"/>
            <a:ext cx="6923112" cy="4525963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pl-PL" sz="4000" dirty="0" smtClean="0"/>
              <a:t>Adam Mickiewicz,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Jan Kochanowski,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Juliusz Słowacki,</a:t>
            </a:r>
          </a:p>
          <a:p>
            <a:pPr marL="514350" indent="-514350">
              <a:buAutoNum type="alphaUcPeriod"/>
            </a:pPr>
            <a:r>
              <a:rPr lang="pl-PL" sz="4000" dirty="0" smtClean="0"/>
              <a:t>Matka Teresa z Kalkuty.</a:t>
            </a:r>
            <a:endParaRPr lang="pl-PL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jakBlog">
  <a:themeElements>
    <a:clrScheme name="Niestandardowy 1">
      <a:dk1>
        <a:srgbClr val="FFFFFF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iestandardowy 1">
      <a:majorFont>
        <a:latin typeface="Kuba Reczny 2005"/>
        <a:ea typeface=""/>
        <a:cs typeface=""/>
      </a:majorFont>
      <a:minorFont>
        <a:latin typeface="Kuba Reczny 2005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BjakBlog</Template>
  <TotalTime>72</TotalTime>
  <Words>231</Words>
  <Application>Microsoft Office PowerPoint</Application>
  <PresentationFormat>Pokaz na ekranie (4:3)</PresentationFormat>
  <Paragraphs>51</Paragraphs>
  <Slides>11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2" baseType="lpstr">
      <vt:lpstr>BjakBlog</vt:lpstr>
      <vt:lpstr>Kto  to powiedział?</vt:lpstr>
      <vt:lpstr>„Życie jest jak pudełko czekoladek - nigdy nie wiesz, co ci się trafi”</vt:lpstr>
      <vt:lpstr>„Dobrze widzi się tylko sercem. Najważniejsze jest niewidoczne dla oczu” </vt:lpstr>
      <vt:lpstr> „Człowiek jest wielki nie przez to, co posiada,  lecz przez to, kim jest; nie przez to, co ma,  lecz przez to, czym dzieli się z innym” </vt:lpstr>
      <vt:lpstr> „Niczego w życiu nie należy się bać. Trzeba to tylko zrozumieć.”  </vt:lpstr>
      <vt:lpstr>„Nie daj się zwyciężyć złu, ale zło dobrem zwyciężaj”</vt:lpstr>
      <vt:lpstr>„Myślę, więc jestem”</vt:lpstr>
      <vt:lpstr>„Jeśli nie chcesz mojej zguby, krokodyla daj mi luby”</vt:lpstr>
      <vt:lpstr>„Człowieka można zniszczyć,  ale nie pokonać”</vt:lpstr>
      <vt:lpstr> „Do kraju tego, gdzie kruszynę chleba  Podnoszą z ziemi przez uszanowanie   Dla darów Nieba....  Tęskno mi, Panie...”</vt:lpstr>
      <vt:lpstr>„Miej serce i patrzaj w serce”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K</dc:creator>
  <cp:lastModifiedBy>oem</cp:lastModifiedBy>
  <cp:revision>16</cp:revision>
  <dcterms:created xsi:type="dcterms:W3CDTF">2014-10-08T14:33:07Z</dcterms:created>
  <dcterms:modified xsi:type="dcterms:W3CDTF">2014-12-07T20:35:20Z</dcterms:modified>
</cp:coreProperties>
</file>