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FBFAA-8F35-4839-A210-A9324848296F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10693-8887-4495-B627-549EFB479C43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FBFAA-8F35-4839-A210-A9324848296F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10693-8887-4495-B627-549EFB479C43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FBFAA-8F35-4839-A210-A9324848296F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10693-8887-4495-B627-549EFB479C43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FBFAA-8F35-4839-A210-A9324848296F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10693-8887-4495-B627-549EFB479C43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FBFAA-8F35-4839-A210-A9324848296F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10693-8887-4495-B627-549EFB479C43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FBFAA-8F35-4839-A210-A9324848296F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10693-8887-4495-B627-549EFB479C43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FBFAA-8F35-4839-A210-A9324848296F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10693-8887-4495-B627-549EFB479C43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FBFAA-8F35-4839-A210-A9324848296F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10693-8887-4495-B627-549EFB479C43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FBFAA-8F35-4839-A210-A9324848296F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10693-8887-4495-B627-549EFB479C43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FBFAA-8F35-4839-A210-A9324848296F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10693-8887-4495-B627-549EFB479C43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FBFAA-8F35-4839-A210-A9324848296F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10693-8887-4495-B627-549EFB479C43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FBFAA-8F35-4839-A210-A9324848296F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510693-8887-4495-B627-549EFB479C43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371600" y="2924944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pl-PL" sz="9600" b="1" dirty="0" smtClean="0"/>
              <a:t>LIRYKA</a:t>
            </a:r>
            <a:endParaRPr lang="pl-PL" sz="9600" b="1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835696" y="548680"/>
            <a:ext cx="6400800" cy="1752600"/>
          </a:xfrm>
        </p:spPr>
        <p:txBody>
          <a:bodyPr/>
          <a:lstStyle/>
          <a:p>
            <a:r>
              <a:rPr lang="pl-PL" b="1" dirty="0" smtClean="0">
                <a:solidFill>
                  <a:schemeClr val="tx1"/>
                </a:solidFill>
              </a:rPr>
              <a:t>TEST DLA KLASY II</a:t>
            </a:r>
          </a:p>
          <a:p>
            <a:endParaRPr lang="pl-PL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Liryka to: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619672" y="1843608"/>
            <a:ext cx="7067128" cy="52578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pl-PL" dirty="0" smtClean="0"/>
              <a:t>A. jeden z trzech podstawowych rodzajów literackich, obejmuje utwory, których głównym przedmiotem przedstawienia są przeżycia wewnętrzne, przekazywane za pośrednictwem wypowiedzi monologicznej,</a:t>
            </a:r>
          </a:p>
          <a:p>
            <a:pPr>
              <a:buNone/>
            </a:pPr>
            <a:r>
              <a:rPr lang="pl-PL" dirty="0" smtClean="0"/>
              <a:t>B. jeden z trzech głównych rodzajów literackich, obejmujący utwory, które charakteryzują się: narracją i fabułą.</a:t>
            </a:r>
          </a:p>
          <a:p>
            <a:pPr>
              <a:buNone/>
            </a:pPr>
            <a:r>
              <a:rPr lang="pl-PL" dirty="0" smtClean="0"/>
              <a:t>C. najstarszy gatunek liryczny, posługuje się różnymi środkami językowymi i różnorodną tematyką; początkowo związany z muzyką.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Kto mówi w wierszu?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979712" y="1999381"/>
            <a:ext cx="6707088" cy="4525963"/>
          </a:xfrm>
        </p:spPr>
        <p:txBody>
          <a:bodyPr>
            <a:normAutofit/>
          </a:bodyPr>
          <a:lstStyle/>
          <a:p>
            <a:pPr marL="514350" indent="-514350">
              <a:buAutoNum type="alphaUcPeriod"/>
            </a:pPr>
            <a:r>
              <a:rPr lang="pl-PL" sz="4000" dirty="0" smtClean="0"/>
              <a:t>bohater,</a:t>
            </a:r>
          </a:p>
          <a:p>
            <a:pPr marL="514350" indent="-514350">
              <a:buAutoNum type="alphaUcPeriod"/>
            </a:pPr>
            <a:r>
              <a:rPr lang="pl-PL" sz="4000" dirty="0" smtClean="0"/>
              <a:t>narrator,</a:t>
            </a:r>
          </a:p>
          <a:p>
            <a:pPr marL="514350" indent="-514350">
              <a:buAutoNum type="alphaUcPeriod"/>
            </a:pPr>
            <a:r>
              <a:rPr lang="pl-PL" sz="4000" dirty="0" smtClean="0"/>
              <a:t>autor,</a:t>
            </a:r>
          </a:p>
          <a:p>
            <a:pPr marL="514350" indent="-514350">
              <a:buAutoNum type="alphaUcPeriod"/>
            </a:pPr>
            <a:r>
              <a:rPr lang="pl-PL" sz="4000" dirty="0" smtClean="0"/>
              <a:t>podmiot liryczny.</a:t>
            </a:r>
            <a:endParaRPr lang="pl-PL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87624" y="274638"/>
            <a:ext cx="7499176" cy="1143000"/>
          </a:xfrm>
        </p:spPr>
        <p:txBody>
          <a:bodyPr>
            <a:normAutofit/>
          </a:bodyPr>
          <a:lstStyle/>
          <a:p>
            <a:r>
              <a:rPr lang="pl-PL" dirty="0" smtClean="0"/>
              <a:t>Utwór poświęcony zmarłej osobie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979712" y="2204864"/>
            <a:ext cx="6707088" cy="4525963"/>
          </a:xfrm>
        </p:spPr>
        <p:txBody>
          <a:bodyPr/>
          <a:lstStyle/>
          <a:p>
            <a:pPr marL="514350" indent="-514350">
              <a:buAutoNum type="alphaUcPeriod"/>
            </a:pPr>
            <a:r>
              <a:rPr lang="pl-PL" sz="4000" dirty="0" smtClean="0"/>
              <a:t>hymn,</a:t>
            </a:r>
          </a:p>
          <a:p>
            <a:pPr marL="514350" indent="-514350">
              <a:buAutoNum type="alphaUcPeriod"/>
            </a:pPr>
            <a:r>
              <a:rPr lang="pl-PL" sz="4000" dirty="0" smtClean="0"/>
              <a:t>fraszka,</a:t>
            </a:r>
          </a:p>
          <a:p>
            <a:pPr marL="514350" indent="-514350">
              <a:buAutoNum type="alphaUcPeriod"/>
            </a:pPr>
            <a:r>
              <a:rPr lang="pl-PL" sz="4000" dirty="0" smtClean="0"/>
              <a:t>tren,</a:t>
            </a:r>
          </a:p>
          <a:p>
            <a:pPr marL="514350" indent="-514350">
              <a:buAutoNum type="alphaUcPeriod"/>
            </a:pPr>
            <a:r>
              <a:rPr lang="pl-PL" sz="4000" dirty="0" smtClean="0"/>
              <a:t>oda.</a:t>
            </a:r>
          </a:p>
          <a:p>
            <a:pPr marL="514350" indent="-514350">
              <a:buAutoNum type="alphaUcPeriod"/>
            </a:pP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Hymn to: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763688" y="1672208"/>
            <a:ext cx="6923112" cy="506916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dirty="0" smtClean="0"/>
              <a:t>A. utwór liryczny o treści poważnej, refleksyjnej, pełen zadumy i smutku,</a:t>
            </a:r>
          </a:p>
          <a:p>
            <a:pPr>
              <a:buNone/>
            </a:pPr>
            <a:r>
              <a:rPr lang="pl-PL" dirty="0" smtClean="0"/>
              <a:t>B. uroczysta pieśń pochwalna na cześć np. ojczyzny, bohaterów historycznych, Boga; rozpoczyna się apostrofą,</a:t>
            </a:r>
          </a:p>
          <a:p>
            <a:pPr>
              <a:buNone/>
            </a:pPr>
            <a:r>
              <a:rPr lang="pl-PL" dirty="0" smtClean="0"/>
              <a:t>C. utwór poświęcony zmarłej osobie, rozpamiętujący jej dokonania, zasługi i zalety,</a:t>
            </a:r>
          </a:p>
          <a:p>
            <a:pPr>
              <a:buNone/>
            </a:pPr>
            <a:r>
              <a:rPr lang="pl-PL" dirty="0" smtClean="0"/>
              <a:t>D. krótki utwór wierszowany o tematyce żartobliwej zakończony zaskakującą puentą.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475656" y="274638"/>
            <a:ext cx="7211144" cy="1143000"/>
          </a:xfrm>
        </p:spPr>
        <p:txBody>
          <a:bodyPr/>
          <a:lstStyle/>
          <a:p>
            <a:r>
              <a:rPr lang="pl-PL" b="1" dirty="0" smtClean="0"/>
              <a:t>Cechą utworów lirycznych jest: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907704" y="1927373"/>
            <a:ext cx="6779096" cy="4525963"/>
          </a:xfrm>
        </p:spPr>
        <p:txBody>
          <a:bodyPr/>
          <a:lstStyle/>
          <a:p>
            <a:pPr>
              <a:buNone/>
            </a:pPr>
            <a:r>
              <a:rPr lang="pl-PL" sz="4000" dirty="0" smtClean="0"/>
              <a:t>A. narracja liryczna,</a:t>
            </a:r>
          </a:p>
          <a:p>
            <a:pPr>
              <a:buNone/>
            </a:pPr>
            <a:r>
              <a:rPr lang="pl-PL" sz="4000" dirty="0" smtClean="0"/>
              <a:t>B. monolog liryczny,</a:t>
            </a:r>
          </a:p>
          <a:p>
            <a:pPr>
              <a:buNone/>
            </a:pPr>
            <a:r>
              <a:rPr lang="pl-PL" sz="4000" dirty="0" smtClean="0"/>
              <a:t>C. narracja </a:t>
            </a:r>
            <a:r>
              <a:rPr lang="pl-PL" sz="4000" dirty="0" err="1" smtClean="0"/>
              <a:t>trzecioosobowa</a:t>
            </a:r>
            <a:r>
              <a:rPr lang="pl-PL" sz="4000" dirty="0" smtClean="0"/>
              <a:t>,</a:t>
            </a:r>
          </a:p>
          <a:p>
            <a:pPr>
              <a:buNone/>
            </a:pPr>
            <a:r>
              <a:rPr lang="pl-PL" sz="4000" dirty="0" smtClean="0"/>
              <a:t>D. narracja pierwszoosobowa.</a:t>
            </a:r>
            <a:endParaRPr lang="pl-PL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/>
              <a:t>Tematem liryki są :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763688" y="1927373"/>
            <a:ext cx="6923112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sz="4000" dirty="0" smtClean="0"/>
              <a:t>A. uczucia , osobiste doznania,</a:t>
            </a:r>
          </a:p>
          <a:p>
            <a:pPr>
              <a:buNone/>
            </a:pPr>
            <a:r>
              <a:rPr lang="pl-PL" sz="4000" dirty="0" smtClean="0"/>
              <a:t>B. dramatyczne wydarzenia,</a:t>
            </a:r>
          </a:p>
          <a:p>
            <a:pPr>
              <a:buNone/>
            </a:pPr>
            <a:r>
              <a:rPr lang="pl-PL" sz="4000" dirty="0" smtClean="0"/>
              <a:t>C. opisy przyrody,</a:t>
            </a:r>
          </a:p>
          <a:p>
            <a:pPr>
              <a:buNone/>
            </a:pPr>
            <a:r>
              <a:rPr lang="pl-PL" sz="4000" dirty="0" smtClean="0"/>
              <a:t>D. przygody bohatera.</a:t>
            </a:r>
            <a:endParaRPr lang="pl-PL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63688" y="274638"/>
            <a:ext cx="6923112" cy="1143000"/>
          </a:xfrm>
        </p:spPr>
        <p:txBody>
          <a:bodyPr>
            <a:normAutofit fontScale="90000"/>
          </a:bodyPr>
          <a:lstStyle/>
          <a:p>
            <a:r>
              <a:rPr lang="pl-PL" sz="3600" b="1" dirty="0" smtClean="0"/>
              <a:t>Jaki rodzaj liryki charakteryzuje ujawnienie się postaci mówiącej w pierwszej osobie ?</a:t>
            </a:r>
            <a:endParaRPr lang="pl-PL" sz="36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907704" y="2071389"/>
            <a:ext cx="6779096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sz="4000" dirty="0" smtClean="0"/>
              <a:t>A. lirykę pośrednią,</a:t>
            </a:r>
          </a:p>
          <a:p>
            <a:pPr>
              <a:buNone/>
            </a:pPr>
            <a:r>
              <a:rPr lang="pl-PL" sz="4000" dirty="0" smtClean="0"/>
              <a:t>B. lirykę bezpośrednią,</a:t>
            </a:r>
          </a:p>
          <a:p>
            <a:pPr>
              <a:buNone/>
            </a:pPr>
            <a:r>
              <a:rPr lang="pl-PL" sz="4000" dirty="0" smtClean="0"/>
              <a:t>C. lirykę apelu,</a:t>
            </a:r>
          </a:p>
          <a:p>
            <a:pPr>
              <a:buNone/>
            </a:pPr>
            <a:r>
              <a:rPr lang="pl-PL" sz="4000" dirty="0" smtClean="0"/>
              <a:t>D. lirykę zwrotu do adresata.</a:t>
            </a:r>
            <a:endParaRPr lang="pl-PL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43608" y="274638"/>
            <a:ext cx="7643192" cy="1143000"/>
          </a:xfrm>
        </p:spPr>
        <p:txBody>
          <a:bodyPr/>
          <a:lstStyle/>
          <a:p>
            <a:r>
              <a:rPr lang="pl-PL" b="1" dirty="0" smtClean="0"/>
              <a:t>Gatunkiem lirycznym nie jest :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411760" y="2204864"/>
            <a:ext cx="6275040" cy="3921299"/>
          </a:xfrm>
        </p:spPr>
        <p:txBody>
          <a:bodyPr/>
          <a:lstStyle/>
          <a:p>
            <a:pPr>
              <a:buNone/>
            </a:pPr>
            <a:r>
              <a:rPr lang="pl-PL" sz="4000" dirty="0" smtClean="0"/>
              <a:t>A. sonet</a:t>
            </a:r>
          </a:p>
          <a:p>
            <a:pPr>
              <a:buNone/>
            </a:pPr>
            <a:r>
              <a:rPr lang="pl-PL" sz="4000" dirty="0" smtClean="0"/>
              <a:t>B. hymn</a:t>
            </a:r>
          </a:p>
          <a:p>
            <a:pPr>
              <a:buNone/>
            </a:pPr>
            <a:r>
              <a:rPr lang="pl-PL" sz="4000" dirty="0" smtClean="0"/>
              <a:t>C. powieść</a:t>
            </a:r>
          </a:p>
          <a:p>
            <a:pPr>
              <a:buNone/>
            </a:pPr>
            <a:r>
              <a:rPr lang="pl-PL" sz="4000" dirty="0" smtClean="0"/>
              <a:t>D. tren</a:t>
            </a:r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907704" y="-27384"/>
            <a:ext cx="6779096" cy="1800200"/>
          </a:xfrm>
        </p:spPr>
        <p:txBody>
          <a:bodyPr>
            <a:noAutofit/>
          </a:bodyPr>
          <a:lstStyle/>
          <a:p>
            <a:r>
              <a:rPr lang="pl-PL" sz="3000" b="1" dirty="0" smtClean="0"/>
              <a:t>W poezji: połączenie słów niezgodnie z ich pierwotnym znaczeniem i nadanie im dzięki temu nowego znaczenia to:</a:t>
            </a:r>
            <a:endParaRPr lang="pl-PL" sz="30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195736" y="2060848"/>
            <a:ext cx="6491064" cy="4263752"/>
          </a:xfrm>
        </p:spPr>
        <p:txBody>
          <a:bodyPr/>
          <a:lstStyle/>
          <a:p>
            <a:pPr>
              <a:buNone/>
            </a:pPr>
            <a:r>
              <a:rPr lang="pl-PL" sz="4000" dirty="0" smtClean="0"/>
              <a:t>A. porównanie,</a:t>
            </a:r>
          </a:p>
          <a:p>
            <a:pPr>
              <a:buNone/>
            </a:pPr>
            <a:r>
              <a:rPr lang="pl-PL" sz="4000" dirty="0" smtClean="0"/>
              <a:t>B. metafora,</a:t>
            </a:r>
          </a:p>
          <a:p>
            <a:pPr>
              <a:buNone/>
            </a:pPr>
            <a:r>
              <a:rPr lang="pl-PL" sz="4000" dirty="0" smtClean="0"/>
              <a:t>C. powtórzenie,</a:t>
            </a:r>
          </a:p>
          <a:p>
            <a:pPr>
              <a:buNone/>
            </a:pPr>
            <a:r>
              <a:rPr lang="pl-PL" sz="4000" dirty="0" smtClean="0"/>
              <a:t>D. epitet.</a:t>
            </a:r>
          </a:p>
          <a:p>
            <a:pPr>
              <a:buNone/>
            </a:pP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356760"/>
          </a:xfrm>
        </p:spPr>
        <p:txBody>
          <a:bodyPr>
            <a:normAutofit fontScale="90000"/>
          </a:bodyPr>
          <a:lstStyle/>
          <a:p>
            <a:pPr lvl="0"/>
            <a:r>
              <a:rPr lang="pl-PL" dirty="0" smtClean="0"/>
              <a:t>Wiersz biały to :</a:t>
            </a:r>
            <a:br>
              <a:rPr lang="pl-PL" dirty="0" smtClean="0"/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897360" y="1855365"/>
            <a:ext cx="7246640" cy="4525963"/>
          </a:xfrm>
        </p:spPr>
        <p:txBody>
          <a:bodyPr/>
          <a:lstStyle/>
          <a:p>
            <a:pPr lvl="1">
              <a:buNone/>
            </a:pPr>
            <a:r>
              <a:rPr lang="pl-PL" sz="4000" dirty="0" smtClean="0"/>
              <a:t>A. wiersz bezrymowy,</a:t>
            </a:r>
          </a:p>
          <a:p>
            <a:pPr lvl="1">
              <a:buNone/>
            </a:pPr>
            <a:r>
              <a:rPr lang="pl-PL" sz="4000" dirty="0" smtClean="0"/>
              <a:t>B. wiersz o uporządkowanej budowie,</a:t>
            </a:r>
          </a:p>
          <a:p>
            <a:pPr lvl="1">
              <a:buNone/>
            </a:pPr>
            <a:r>
              <a:rPr lang="pl-PL" sz="4000" dirty="0" smtClean="0"/>
              <a:t>C. wiersz bez znaków interpunkcyjnych,</a:t>
            </a:r>
          </a:p>
          <a:p>
            <a:pPr lvl="1">
              <a:buNone/>
            </a:pPr>
            <a:r>
              <a:rPr lang="pl-PL" sz="4000" dirty="0" smtClean="0"/>
              <a:t>D. wiersz zawierający rymy.</a:t>
            </a:r>
          </a:p>
          <a:p>
            <a:pPr>
              <a:buNone/>
            </a:pP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jakBlog">
  <a:themeElements>
    <a:clrScheme name="Niestandardowy 1">
      <a:dk1>
        <a:srgbClr val="FFFFFF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Niestandardowy 1">
      <a:majorFont>
        <a:latin typeface="Kuba Reczny 2005"/>
        <a:ea typeface=""/>
        <a:cs typeface=""/>
      </a:majorFont>
      <a:minorFont>
        <a:latin typeface="Kuba Reczny 2005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BjakBlog</Template>
  <TotalTime>82</TotalTime>
  <Words>330</Words>
  <Application>Microsoft Office PowerPoint</Application>
  <PresentationFormat>Pokaz na ekranie (4:3)</PresentationFormat>
  <Paragraphs>51</Paragraphs>
  <Slides>11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2" baseType="lpstr">
      <vt:lpstr>BjakBlog</vt:lpstr>
      <vt:lpstr>LIRYKA</vt:lpstr>
      <vt:lpstr>Liryka to:</vt:lpstr>
      <vt:lpstr>Kto mówi w wierszu?</vt:lpstr>
      <vt:lpstr>Utwór poświęcony zmarłej osobie </vt:lpstr>
      <vt:lpstr>Hymn to:</vt:lpstr>
      <vt:lpstr>Cechą utworów lirycznych jest:</vt:lpstr>
      <vt:lpstr>Tematem liryki są :</vt:lpstr>
      <vt:lpstr>Jaki rodzaj liryki charakteryzuje ujawnienie się postaci mówiącej w pierwszej osobie ?</vt:lpstr>
      <vt:lpstr>Gatunkiem lirycznym nie jest :</vt:lpstr>
      <vt:lpstr>W poezji: połączenie słów niezgodnie z ich pierwotnym znaczeniem i nadanie im dzięki temu nowego znaczenia to:</vt:lpstr>
      <vt:lpstr>Wiersz biały to :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LIRYKA</dc:title>
  <dc:creator>K</dc:creator>
  <cp:lastModifiedBy>oem</cp:lastModifiedBy>
  <cp:revision>17</cp:revision>
  <dcterms:created xsi:type="dcterms:W3CDTF">2014-04-07T17:08:55Z</dcterms:created>
  <dcterms:modified xsi:type="dcterms:W3CDTF">2014-12-07T20:48:12Z</dcterms:modified>
</cp:coreProperties>
</file>